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 varScale="1">
        <p:scale>
          <a:sx n="93" d="100"/>
          <a:sy n="93" d="100"/>
        </p:scale>
        <p:origin x="1236" y="9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CECA4FC-121E-4643-BCFC-5281B694809E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1EDFE2EC-8A05-4533-B32B-1EC95365EB03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6128895-39E6-406F-A00A-5EC6213AB7F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40F1410-67F1-4DB7-A3AF-1AB76F2DEBC1}" type="datetimeFigureOut">
              <a:rPr lang="en-US" smtClean="0"/>
              <a:t>10/20/2023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F1965F09-9F7B-4792-BD9A-C88CF82C739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5F394955-7863-4F5A-A2F5-452C961944B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AE3D0A6-9E51-41B0-B4DD-7BF3CA42D67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54422074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F007920-1D97-40FD-82D0-4D35F5F3FAE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C80D4423-4EED-4F6F-B05E-8A5FBB0DB00A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C8782BB5-EE05-4B2D-89E4-E1BB9377480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40F1410-67F1-4DB7-A3AF-1AB76F2DEBC1}" type="datetimeFigureOut">
              <a:rPr lang="en-US" smtClean="0"/>
              <a:t>10/20/2023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CA3B4F53-14DF-478D-834A-43CAEBC5A8E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0909DF69-303C-4FAB-B2A0-F17A9346031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AE3D0A6-9E51-41B0-B4DD-7BF3CA42D67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906858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B5445CAC-1AF3-47FD-8373-1556303FD475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AD433F76-EEDD-4439-8193-2C162D30DC9A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34DEF65-D8D9-46BB-B9BA-5749AD0BDA1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40F1410-67F1-4DB7-A3AF-1AB76F2DEBC1}" type="datetimeFigureOut">
              <a:rPr lang="en-US" smtClean="0"/>
              <a:t>10/20/2023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84A0581-51C7-45DD-AB3A-FA115C9361F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F29E5728-FA8B-4F27-A0F6-AC5D0307C11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AE3D0A6-9E51-41B0-B4DD-7BF3CA42D67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2161764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72E8D54-91FA-47FD-AE6B-6B024D67D9F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B1AD36F7-B8CB-4A38-B78E-97E4A5AB3A4E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5552C276-EAD6-42B6-820F-80B6D7C4198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40F1410-67F1-4DB7-A3AF-1AB76F2DEBC1}" type="datetimeFigureOut">
              <a:rPr lang="en-US" smtClean="0"/>
              <a:t>10/20/2023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9FB5D39E-C4CB-4434-98A6-D51A0A63160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534D8F83-49C7-4135-AE1B-A045B764322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AE3D0A6-9E51-41B0-B4DD-7BF3CA42D67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590497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0DFE661-3FE8-4953-826D-DD4B4DD3F23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89068286-BD26-4626-9A80-0675ED6F9782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5263E957-49A9-453E-AE72-2854E829BA7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40F1410-67F1-4DB7-A3AF-1AB76F2DEBC1}" type="datetimeFigureOut">
              <a:rPr lang="en-US" smtClean="0"/>
              <a:t>10/20/2023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92518EFC-ED61-4EC2-B1D8-C1C7C63AF03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F041DE79-E20E-45D3-8724-975555D23B8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AE3D0A6-9E51-41B0-B4DD-7BF3CA42D67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2276191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FBBCF16-AD4E-4656-913A-45C57F782E7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56F129A6-5E9F-4020-95F2-5755CA3AECB4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B4A59822-13B6-4192-8932-F16409D0A602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7F047D60-BC96-4194-95ED-F22C0F0E7AD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40F1410-67F1-4DB7-A3AF-1AB76F2DEBC1}" type="datetimeFigureOut">
              <a:rPr lang="en-US" smtClean="0"/>
              <a:t>10/20/2023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304F81C3-EE74-46F4-B04A-A78E0D6E7B8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5D822F06-3298-4861-B967-EFB1C44172F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AE3D0A6-9E51-41B0-B4DD-7BF3CA42D67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4240976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D18BBFD-C50C-41C9-B8C9-E2BA5EDA684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511ECAA4-973C-43BE-93D2-5E82FDDF0F7B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00442959-2833-4F7A-B523-C87E2DE70C76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E9E80C94-9789-4FFE-B1D6-E04AA71324EF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21B3E28D-EA14-4F1E-84C7-07AA369AB832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F49BB02D-829F-43E6-8E7E-8908E0CDA15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40F1410-67F1-4DB7-A3AF-1AB76F2DEBC1}" type="datetimeFigureOut">
              <a:rPr lang="en-US" smtClean="0"/>
              <a:t>10/20/2023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1AEB1496-BFF3-40E2-8D80-AA6410D6ECC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81F3E6DA-9C1E-4B8F-A77B-17F429879E0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AE3D0A6-9E51-41B0-B4DD-7BF3CA42D67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6478931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0B6367A-CC2A-4DA5-8218-5EDAA1CA013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856EC508-5579-4E4B-AE22-CC692E76092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40F1410-67F1-4DB7-A3AF-1AB76F2DEBC1}" type="datetimeFigureOut">
              <a:rPr lang="en-US" smtClean="0"/>
              <a:t>10/20/2023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70C6D736-D708-4BF8-A09F-AF5FAB4B0BA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628F5541-7C78-407B-836F-3DAC34E2850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AE3D0A6-9E51-41B0-B4DD-7BF3CA42D67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974409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2531978E-5D90-4FA8-B479-20654BCECFC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40F1410-67F1-4DB7-A3AF-1AB76F2DEBC1}" type="datetimeFigureOut">
              <a:rPr lang="en-US" smtClean="0"/>
              <a:t>10/20/2023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EC064F60-BBDD-4582-9623-A3C997A24C4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DEE27F41-9733-4018-B577-2BE0362824F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AE3D0A6-9E51-41B0-B4DD-7BF3CA42D67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7408233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EB7CE2C-F2C5-44C3-8803-A503442C4E0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B847C3B8-F497-401E-93F8-5BEE81949479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477A73AC-71EC-4586-AA2A-622E4A8CC7BE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3C55662D-92B4-4219-A4DA-77C4DD00B46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40F1410-67F1-4DB7-A3AF-1AB76F2DEBC1}" type="datetimeFigureOut">
              <a:rPr lang="en-US" smtClean="0"/>
              <a:t>10/20/2023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34AD1A99-E50B-4516-A888-F27458945A0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0EF6B03A-1768-415C-93B5-97E408C1CE6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AE3D0A6-9E51-41B0-B4DD-7BF3CA42D67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8121316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3E10BB9-917C-420B-A9E2-87A363A8C5E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07EC890D-BDA1-42B8-BA13-EAB755E7BC84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0913FDF1-18B4-4887-8E48-04E3A00963BA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45E42B9D-7200-4470-92AB-4916C8E0D1F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40F1410-67F1-4DB7-A3AF-1AB76F2DEBC1}" type="datetimeFigureOut">
              <a:rPr lang="en-US" smtClean="0"/>
              <a:t>10/20/2023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DA574AF5-0C84-4542-9F9D-93D320A9A0E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43674C20-D3E0-4B3B-B5B3-BA5F0F77E73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AE3D0A6-9E51-41B0-B4DD-7BF3CA42D67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1741961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5DA2E23B-4F8D-403C-A8F9-6C384862835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9C927FE9-4FFC-4852-B54F-3FD35ED359EE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87A8367-5F55-433D-9BC8-D9C172FB9C75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40F1410-67F1-4DB7-A3AF-1AB76F2DEBC1}" type="datetimeFigureOut">
              <a:rPr lang="en-US" smtClean="0"/>
              <a:t>10/20/2023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30A2C4F0-F286-4D99-BC1A-0D131DD9F6EA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3651060-143A-4BBC-945E-B2E75C5AB38C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AE3D0A6-9E51-41B0-B4DD-7BF3CA42D67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9122270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7" name="Table 7">
            <a:extLst>
              <a:ext uri="{FF2B5EF4-FFF2-40B4-BE49-F238E27FC236}">
                <a16:creationId xmlns:a16="http://schemas.microsoft.com/office/drawing/2014/main" id="{8A7E1AB4-02F3-4481-807E-1805F0117904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478618572"/>
              </p:ext>
            </p:extLst>
          </p:nvPr>
        </p:nvGraphicFramePr>
        <p:xfrm>
          <a:off x="2032000" y="719666"/>
          <a:ext cx="8128000" cy="2838275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4064000">
                  <a:extLst>
                    <a:ext uri="{9D8B030D-6E8A-4147-A177-3AD203B41FA5}">
                      <a16:colId xmlns:a16="http://schemas.microsoft.com/office/drawing/2014/main" val="2030218148"/>
                    </a:ext>
                  </a:extLst>
                </a:gridCol>
                <a:gridCol w="4064000">
                  <a:extLst>
                    <a:ext uri="{9D8B030D-6E8A-4147-A177-3AD203B41FA5}">
                      <a16:colId xmlns:a16="http://schemas.microsoft.com/office/drawing/2014/main" val="4123613050"/>
                    </a:ext>
                  </a:extLst>
                </a:gridCol>
              </a:tblGrid>
              <a:tr h="1283795">
                <a:tc>
                  <a:txBody>
                    <a:bodyPr/>
                    <a:lstStyle/>
                    <a:p>
                      <a:r>
                        <a:rPr lang="en-US" dirty="0"/>
                        <a:t>a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1181770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en-US" sz="9600" dirty="0"/>
                        <a:t>a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86973753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256271941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Liberation Sans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Liberation Sans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2</Words>
  <Application>Microsoft Office PowerPoint</Application>
  <PresentationFormat>Widescreen</PresentationFormat>
  <Paragraphs>2</Paragraphs>
  <Slides>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sarper</dc:creator>
  <cp:lastModifiedBy>sarper</cp:lastModifiedBy>
  <cp:revision>4</cp:revision>
  <dcterms:created xsi:type="dcterms:W3CDTF">2022-08-30T07:04:41Z</dcterms:created>
  <dcterms:modified xsi:type="dcterms:W3CDTF">2023-10-20T08:54:54Z</dcterms:modified>
</cp:coreProperties>
</file>

<file path=docProps/thumbnail.jpeg>
</file>