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317" r:id="rId4"/>
    <p:sldId id="292" r:id="rId5"/>
    <p:sldId id="327" r:id="rId6"/>
    <p:sldId id="328" r:id="rId7"/>
    <p:sldId id="329" r:id="rId8"/>
    <p:sldId id="326" r:id="rId9"/>
  </p:sldIdLst>
  <p:sldSz cx="9144000" cy="6858000" type="screen4x3"/>
  <p:notesSz cx="6794500" cy="99314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25" autoAdjust="0"/>
    <p:restoredTop sz="94660"/>
  </p:normalViewPr>
  <p:slideViewPr>
    <p:cSldViewPr>
      <p:cViewPr varScale="1">
        <p:scale>
          <a:sx n="62" d="100"/>
          <a:sy n="62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r">
              <a:defRPr sz="1200"/>
            </a:lvl1pPr>
          </a:lstStyle>
          <a:p>
            <a:pPr>
              <a:defRPr/>
            </a:pPr>
            <a:fld id="{8BBC438B-56CF-4EA8-B056-517F3E514E26}" type="datetimeFigureOut">
              <a:rPr lang="ja-JP" altLang="en-US"/>
              <a:pPr>
                <a:defRPr/>
              </a:pPr>
              <a:t>2015/10/13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r">
              <a:defRPr sz="1200"/>
            </a:lvl1pPr>
          </a:lstStyle>
          <a:p>
            <a:pPr>
              <a:defRPr/>
            </a:pPr>
            <a:fld id="{2307D384-26A9-4C93-A7B9-40C8C68FBA1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2621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39DCE1-5A1F-4F23-A570-F1E789A4D7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543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1363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14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5986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58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AA395E5-9958-4901-BAEF-A221CA254E03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4112" cy="372427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560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/>
              <a:t>ss2.gif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1363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14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5986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58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AA395E5-9958-4901-BAEF-A221CA254E03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4112" cy="372427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560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/>
              <a:t>ss2.gif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1363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14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5986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58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AA395E5-9958-4901-BAEF-A221CA254E03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4112" cy="372427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560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/>
              <a:t>ss2.gif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1363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14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5986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58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AA395E5-9958-4901-BAEF-A221CA254E03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4112" cy="372427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560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/>
              <a:t>ss2.gif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84965-6974-4563-A55A-B7D370661A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528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C03D5-A300-49E5-96E0-352B18AD7A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099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BEF05-F823-4B46-8034-CFFD88E330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19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7C527-FDAA-44C1-AF68-B3D1CD3B39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196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9FDC8-499C-4DEE-82CA-AE747CD9C2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586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7A80A-7416-4017-946A-17B9057A73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333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E5703-8CAD-4C89-B632-5924B49D22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685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404D3-10CC-433B-B96B-F34A6684F4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383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0D194-39C3-4620-A6AD-7E238CF5E8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038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26FD-9A8F-4333-83B5-7816BF23CD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160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DD1EF-B12C-4147-B72D-9D8408EE84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327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86FA9A-9DB7-4170-B945-04C84ED9B7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ja-JP" sz="7200" dirty="0" smtClean="0"/>
              <a:t>MCD</a:t>
            </a:r>
            <a:r>
              <a:rPr lang="ja-JP" altLang="en-US" sz="7200" dirty="0" smtClean="0"/>
              <a:t>のダスト光学的深さデータで図を描いてみた</a:t>
            </a:r>
            <a:endParaRPr lang="en-US" altLang="ja-JP" sz="5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41168"/>
            <a:ext cx="6400800" cy="108012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石渡</a:t>
            </a:r>
            <a:r>
              <a:rPr lang="ja-JP" altLang="en-US" dirty="0" smtClean="0"/>
              <a:t>正樹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2015/10/13</a:t>
            </a:r>
            <a:endParaRPr lang="ja-JP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accent2"/>
                </a:solidFill>
              </a:rPr>
              <a:t>経緯</a:t>
            </a:r>
            <a:endParaRPr lang="ja-JP" altLang="en-US" dirty="0" smtClean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63"/>
            <a:ext cx="8229600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ja-JP" altLang="en-US" sz="2800" dirty="0" smtClean="0"/>
              <a:t>最近、火星のダスト事情を調べており砂まみれ</a:t>
            </a:r>
            <a:endParaRPr kumimoji="0" lang="en-US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err="1" smtClean="0"/>
              <a:t>Kahre</a:t>
            </a:r>
            <a:r>
              <a:rPr lang="en-US" altLang="ja-JP" sz="2800" dirty="0" smtClean="0"/>
              <a:t> et al. (2006) </a:t>
            </a:r>
            <a:r>
              <a:rPr lang="ja-JP" altLang="en-US" sz="2800" dirty="0" smtClean="0"/>
              <a:t>とか</a:t>
            </a:r>
            <a:r>
              <a:rPr lang="en-US" altLang="ja-JP" sz="2800" dirty="0" smtClean="0"/>
              <a:t>Smith (2004) </a:t>
            </a:r>
            <a:r>
              <a:rPr lang="ja-JP" altLang="en-US" sz="2800" dirty="0" err="1" smtClean="0"/>
              <a:t>には</a:t>
            </a:r>
            <a:r>
              <a:rPr lang="ja-JP" altLang="en-US" sz="2800" dirty="0" smtClean="0"/>
              <a:t>各年のダスト量季節変化の図が載っている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endParaRPr lang="en-US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しかし、「気候値」の図とか、とある</a:t>
            </a:r>
            <a:r>
              <a:rPr lang="en-US" altLang="ja-JP" sz="2800" dirty="0" smtClean="0"/>
              <a:t>Ls</a:t>
            </a:r>
            <a:r>
              <a:rPr lang="ja-JP" altLang="en-US" sz="2800" dirty="0" smtClean="0"/>
              <a:t>範囲で拡大した図が見てみたかった。どっかにデータはないものかと思っていたら</a:t>
            </a:r>
            <a:r>
              <a:rPr lang="en-US" altLang="ja-JP" sz="2800" dirty="0" smtClean="0"/>
              <a:t>MCD</a:t>
            </a:r>
            <a:r>
              <a:rPr lang="ja-JP" altLang="en-US" sz="2800" dirty="0" smtClean="0"/>
              <a:t>に</a:t>
            </a:r>
            <a:r>
              <a:rPr lang="ja-JP" altLang="en-US" sz="2800" dirty="0" smtClean="0"/>
              <a:t>あった。砂遊びしてみた。</a:t>
            </a:r>
            <a:endParaRPr kumimoji="0" lang="en-US" altLang="ja-JP" sz="2800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" t="46889" r="6272" b="13778"/>
          <a:stretch/>
        </p:blipFill>
        <p:spPr>
          <a:xfrm>
            <a:off x="1475656" y="2413152"/>
            <a:ext cx="5184576" cy="252801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660232" y="3681000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Kahre</a:t>
            </a:r>
            <a:r>
              <a:rPr kumimoji="1" lang="en-US" altLang="ja-JP" dirty="0" smtClean="0"/>
              <a:t> et al. (2006)</a:t>
            </a:r>
            <a:br>
              <a:rPr kumimoji="1" lang="en-US" altLang="ja-JP" dirty="0" smtClean="0"/>
            </a:br>
            <a:r>
              <a:rPr kumimoji="1" lang="en-US" altLang="ja-JP" dirty="0" smtClean="0"/>
              <a:t> Fig2c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-27384"/>
            <a:ext cx="9937104" cy="11430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solidFill>
                  <a:schemeClr val="accent2"/>
                </a:solidFill>
              </a:rPr>
              <a:t>The Mars Climate Database Projects</a:t>
            </a:r>
            <a:endParaRPr lang="ja-JP" altLang="en-US" dirty="0" smtClean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8229600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日仏ワークショップの時に </a:t>
            </a:r>
            <a:r>
              <a:rPr lang="en-US" altLang="ja-JP" sz="2800" dirty="0" smtClean="0"/>
              <a:t>Spiga </a:t>
            </a:r>
            <a:r>
              <a:rPr lang="ja-JP" altLang="en-US" sz="2800" dirty="0" err="1" smtClean="0"/>
              <a:t>さん</a:t>
            </a:r>
            <a:r>
              <a:rPr lang="ja-JP" altLang="en-US" sz="2800" dirty="0" smtClean="0"/>
              <a:t>達に教えてもらったやつ</a:t>
            </a:r>
            <a:endParaRPr lang="en-US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/>
              <a:t>http://www-mars.lmd.jussies.fr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/>
              <a:t>日時</a:t>
            </a:r>
            <a:r>
              <a:rPr lang="ja-JP" altLang="en-US" sz="2800" dirty="0"/>
              <a:t>を指定していろんな物理量の図をブラウザ越しに描ける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/>
              <a:t>今回使ったのはその中の</a:t>
            </a:r>
            <a:r>
              <a:rPr lang="en-US" altLang="ja-JP" sz="2800" dirty="0" err="1"/>
              <a:t>Climatologies</a:t>
            </a:r>
            <a:r>
              <a:rPr lang="en-US" altLang="ja-JP" sz="2800" dirty="0"/>
              <a:t> of Martian Atmospheric Dust Optical Depth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dirty="0" smtClean="0"/>
              <a:t>観測データだけ入れたものと同化データの２種を公開。</a:t>
            </a:r>
            <a:r>
              <a:rPr lang="en-US" altLang="ja-JP" dirty="0" smtClean="0"/>
              <a:t>9.3μm</a:t>
            </a:r>
            <a:r>
              <a:rPr lang="ja-JP" altLang="en-US" dirty="0" smtClean="0"/>
              <a:t>光学的深さ。</a:t>
            </a:r>
            <a:endParaRPr lang="en-US" altLang="ja-JP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ja-JP" dirty="0" err="1" smtClean="0"/>
              <a:t>netCDF</a:t>
            </a:r>
            <a:r>
              <a:rPr lang="ja-JP" altLang="en-US" dirty="0" smtClean="0"/>
              <a:t>ファイル。</a:t>
            </a:r>
            <a:r>
              <a:rPr lang="en-US" altLang="ja-JP" dirty="0" err="1"/>
              <a:t>g</a:t>
            </a:r>
            <a:r>
              <a:rPr lang="en-US" altLang="ja-JP" dirty="0" err="1" smtClean="0"/>
              <a:t>pview</a:t>
            </a:r>
            <a:r>
              <a:rPr lang="en-US" altLang="ja-JP" dirty="0" smtClean="0"/>
              <a:t> </a:t>
            </a:r>
            <a:r>
              <a:rPr lang="ja-JP" altLang="en-US" dirty="0" smtClean="0"/>
              <a:t>ですぐ絵が描ける</a:t>
            </a:r>
            <a:endParaRPr lang="en-US" altLang="ja-JP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ja-JP" dirty="0" smtClean="0"/>
              <a:t>MY24 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MY31</a:t>
            </a:r>
            <a:r>
              <a:rPr lang="ja-JP" altLang="en-US" dirty="0" err="1" smtClean="0"/>
              <a:t>までの</a:t>
            </a:r>
            <a:r>
              <a:rPr lang="en-US" altLang="ja-JP" dirty="0" smtClean="0"/>
              <a:t>8</a:t>
            </a:r>
            <a:r>
              <a:rPr lang="ja-JP" altLang="en-US" dirty="0" smtClean="0"/>
              <a:t>年分</a:t>
            </a:r>
            <a:endParaRPr lang="en-US" altLang="ja-JP" dirty="0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 smtClean="0"/>
              <a:t>鉛直積分量と</a:t>
            </a:r>
            <a:r>
              <a:rPr lang="en-US" altLang="ja-JP" dirty="0" smtClean="0"/>
              <a:t>610mbar </a:t>
            </a:r>
            <a:r>
              <a:rPr lang="ja-JP" altLang="en-US" dirty="0" smtClean="0"/>
              <a:t>面補正値の両方</a:t>
            </a:r>
            <a:endParaRPr lang="en-US" altLang="ja-JP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kumimoji="0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57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solidFill>
                  <a:schemeClr val="accent2"/>
                </a:solidFill>
              </a:rPr>
              <a:t>8</a:t>
            </a:r>
            <a:r>
              <a:rPr lang="ja-JP" altLang="en-US" dirty="0" smtClean="0">
                <a:solidFill>
                  <a:schemeClr val="accent2"/>
                </a:solidFill>
              </a:rPr>
              <a:t>年平均値の季節変化</a:t>
            </a:r>
            <a:endParaRPr lang="ja-JP" altLang="en-US" dirty="0" smtClean="0">
              <a:solidFill>
                <a:schemeClr val="accent2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9" t="25324" r="19284" b="14710"/>
          <a:stretch/>
        </p:blipFill>
        <p:spPr>
          <a:xfrm>
            <a:off x="275144" y="836712"/>
            <a:ext cx="8185288" cy="5564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solidFill>
                  <a:schemeClr val="accent2"/>
                </a:solidFill>
              </a:rPr>
              <a:t>8</a:t>
            </a:r>
            <a:r>
              <a:rPr lang="ja-JP" altLang="en-US" dirty="0" smtClean="0">
                <a:solidFill>
                  <a:schemeClr val="accent2"/>
                </a:solidFill>
              </a:rPr>
              <a:t>年平均値の平面分布</a:t>
            </a:r>
            <a:endParaRPr lang="ja-JP" altLang="en-US" dirty="0" smtClean="0">
              <a:solidFill>
                <a:schemeClr val="accent2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6" t="25530" r="23397" b="11546"/>
          <a:stretch/>
        </p:blipFill>
        <p:spPr>
          <a:xfrm>
            <a:off x="755576" y="1052735"/>
            <a:ext cx="7272808" cy="565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8509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accent2"/>
                </a:solidFill>
              </a:rPr>
              <a:t>データあればいろいろできる</a:t>
            </a:r>
            <a:endParaRPr lang="ja-JP" altLang="en-US" dirty="0" smtClean="0">
              <a:solidFill>
                <a:schemeClr val="accent2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20812" y="1558533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グローバルダストストーム</a:t>
            </a:r>
            <a:endParaRPr kumimoji="1" lang="en-US" altLang="ja-JP" dirty="0" smtClean="0"/>
          </a:p>
          <a:p>
            <a:r>
              <a:rPr lang="ja-JP" altLang="en-US" dirty="0" smtClean="0"/>
              <a:t>無かった年だけ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8" t="25324" r="24974" b="14710"/>
          <a:stretch/>
        </p:blipFill>
        <p:spPr>
          <a:xfrm>
            <a:off x="-42435" y="2118712"/>
            <a:ext cx="4542427" cy="339852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t="24116" r="19205" b="15918"/>
          <a:stretch/>
        </p:blipFill>
        <p:spPr>
          <a:xfrm>
            <a:off x="4283968" y="2118712"/>
            <a:ext cx="4947792" cy="339852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907704" y="169703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8MYs</a:t>
            </a:r>
            <a:r>
              <a:rPr lang="ja-JP" altLang="en-US" dirty="0" smtClean="0"/>
              <a:t>平均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511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8509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accent2"/>
                </a:solidFill>
              </a:rPr>
              <a:t>グローバルダストストーム動画</a:t>
            </a:r>
            <a:endParaRPr lang="ja-JP" altLang="en-US" dirty="0" smtClean="0">
              <a:solidFill>
                <a:schemeClr val="accent2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63688" y="980728"/>
            <a:ext cx="551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MY28</a:t>
            </a:r>
            <a:r>
              <a:rPr kumimoji="1" lang="ja-JP" altLang="en-US" dirty="0" smtClean="0"/>
              <a:t>後半</a:t>
            </a:r>
            <a:r>
              <a:rPr kumimoji="1" lang="en-US" altLang="ja-JP" dirty="0" smtClean="0"/>
              <a:t>(2007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),  500sol – 560sol, Ls=280</a:t>
            </a:r>
            <a:r>
              <a:rPr kumimoji="1" lang="ja-JP" altLang="en-US" dirty="0" smtClean="0"/>
              <a:t>あたり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622782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chemeClr val="accent2"/>
                </a:solidFill>
              </a:rPr>
              <a:t>最後に</a:t>
            </a:r>
            <a:endParaRPr lang="ja-JP" altLang="en-US" dirty="0" smtClean="0">
              <a:solidFill>
                <a:schemeClr val="accent2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eaLnBrk="1" hangingPunct="1"/>
            <a:r>
              <a:rPr kumimoji="0" lang="ja-JP" altLang="en-US" dirty="0" smtClean="0"/>
              <a:t>データと図と</a:t>
            </a:r>
            <a:r>
              <a:rPr kumimoji="0" lang="en-US" altLang="ja-JP" dirty="0" smtClean="0"/>
              <a:t>script</a:t>
            </a:r>
            <a:r>
              <a:rPr kumimoji="0" lang="ja-JP" altLang="en-US" dirty="0" smtClean="0"/>
              <a:t>どっかに置きたい</a:t>
            </a:r>
            <a:r>
              <a:rPr kumimoji="0" lang="en-US" altLang="ja-JP" dirty="0" smtClean="0"/>
              <a:t/>
            </a:r>
            <a:br>
              <a:rPr kumimoji="0" lang="en-US" altLang="ja-JP" dirty="0" smtClean="0"/>
            </a:br>
            <a:r>
              <a:rPr kumimoji="0" lang="en-US" altLang="ja-JP" dirty="0" err="1" smtClean="0"/>
              <a:t>dcchart</a:t>
            </a:r>
            <a:r>
              <a:rPr kumimoji="0" lang="en-US" altLang="ja-JP" dirty="0" smtClean="0"/>
              <a:t> </a:t>
            </a:r>
            <a:r>
              <a:rPr kumimoji="0" lang="ja-JP" altLang="en-US" dirty="0" smtClean="0"/>
              <a:t>領域</a:t>
            </a:r>
            <a:r>
              <a:rPr kumimoji="0" lang="ja-JP" altLang="en-US" dirty="0"/>
              <a:t>が</a:t>
            </a:r>
            <a:r>
              <a:rPr kumimoji="0" lang="ja-JP" altLang="en-US" dirty="0" smtClean="0"/>
              <a:t>良いかな</a:t>
            </a:r>
            <a:endParaRPr kumimoji="0" lang="en-US" altLang="ja-JP" dirty="0" smtClean="0"/>
          </a:p>
        </p:txBody>
      </p:sp>
      <p:sp>
        <p:nvSpPr>
          <p:cNvPr id="1843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5AEDEF5-C3A4-46F6-B3EA-417F89FB56F6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ja-JP" sz="1400" smtClean="0"/>
          </a:p>
        </p:txBody>
      </p:sp>
    </p:spTree>
    <p:extLst>
      <p:ext uri="{BB962C8B-B14F-4D97-AF65-F5344CB8AC3E}">
        <p14:creationId xmlns:p14="http://schemas.microsoft.com/office/powerpoint/2010/main" val="25928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</TotalTime>
  <Words>195</Words>
  <Application>Microsoft Office PowerPoint</Application>
  <PresentationFormat>画面に合わせる (4:3)</PresentationFormat>
  <Paragraphs>35</Paragraphs>
  <Slides>8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標準デザイン</vt:lpstr>
      <vt:lpstr>MCDのダスト光学的深さデータで図を描いてみた</vt:lpstr>
      <vt:lpstr>経緯</vt:lpstr>
      <vt:lpstr>The Mars Climate Database Projects</vt:lpstr>
      <vt:lpstr>8年平均値の季節変化</vt:lpstr>
      <vt:lpstr>8年平均値の平面分布</vt:lpstr>
      <vt:lpstr>データあればいろいろできる</vt:lpstr>
      <vt:lpstr>グローバルダストストーム動画</vt:lpstr>
      <vt:lpstr>最後に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基礎地学</dc:title>
  <dc:creator>momoko</dc:creator>
  <cp:lastModifiedBy>momoko</cp:lastModifiedBy>
  <cp:revision>226</cp:revision>
  <cp:lastPrinted>2014-10-01T23:47:12Z</cp:lastPrinted>
  <dcterms:created xsi:type="dcterms:W3CDTF">2007-10-17T00:42:29Z</dcterms:created>
  <dcterms:modified xsi:type="dcterms:W3CDTF">2015-10-13T06:12:48Z</dcterms:modified>
</cp:coreProperties>
</file>