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68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700" autoAdjust="0"/>
  </p:normalViewPr>
  <p:slideViewPr>
    <p:cSldViewPr>
      <p:cViewPr varScale="1">
        <p:scale>
          <a:sx n="74" d="100"/>
          <a:sy n="74" d="100"/>
        </p:scale>
        <p:origin x="-38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7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A97B24-50B1-4509-8EF6-435C0D589705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11382B-F543-449B-9C5E-30B90CE0CA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4218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ftr" sz="quarter" idx="3"/>
          </p:nvPr>
        </p:nvSpPr>
        <p:spPr>
          <a:xfrm>
            <a:off x="7380288" y="5445125"/>
            <a:ext cx="719137" cy="476250"/>
          </a:xfrm>
        </p:spPr>
        <p:txBody>
          <a:bodyPr/>
          <a:lstStyle>
            <a:lvl1pPr algn="ctr">
              <a:defRPr>
                <a:latin typeface="+mn-lt"/>
                <a:ea typeface="+mn-ea"/>
              </a:defRPr>
            </a:lvl1pPr>
          </a:lstStyle>
          <a:p>
            <a:endParaRPr kumimoji="1" lang="ja-JP" altLang="en-US"/>
          </a:p>
        </p:txBody>
      </p:sp>
      <p:sp>
        <p:nvSpPr>
          <p:cNvPr id="73731" name="Rectangle 3"/>
          <p:cNvSpPr>
            <a:spLocks noChangeArrowheads="1"/>
          </p:cNvSpPr>
          <p:nvPr/>
        </p:nvSpPr>
        <p:spPr bwMode="auto">
          <a:xfrm>
            <a:off x="0" y="0"/>
            <a:ext cx="1042988" cy="6858000"/>
          </a:xfrm>
          <a:prstGeom prst="rect">
            <a:avLst/>
          </a:prstGeom>
          <a:gradFill rotWithShape="1">
            <a:gsLst>
              <a:gs pos="0">
                <a:srgbClr val="000000"/>
              </a:gs>
              <a:gs pos="100000">
                <a:srgbClr val="000000">
                  <a:gamma/>
                  <a:tint val="0"/>
                  <a:invGamma/>
                  <a:alpha val="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3732" name="Rectangle 4"/>
          <p:cNvSpPr>
            <a:spLocks noChangeArrowheads="1"/>
          </p:cNvSpPr>
          <p:nvPr/>
        </p:nvSpPr>
        <p:spPr bwMode="auto">
          <a:xfrm>
            <a:off x="8101013" y="0"/>
            <a:ext cx="1042987" cy="6858000"/>
          </a:xfrm>
          <a:prstGeom prst="rect">
            <a:avLst/>
          </a:prstGeom>
          <a:gradFill rotWithShape="1">
            <a:gsLst>
              <a:gs pos="0">
                <a:srgbClr val="000000">
                  <a:gamma/>
                  <a:tint val="0"/>
                  <a:invGamma/>
                  <a:alpha val="0"/>
                </a:srgbClr>
              </a:gs>
              <a:gs pos="100000">
                <a:srgbClr val="000000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73733" name="Picture 5" descr="GFD-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850" b="-186"/>
          <a:stretch>
            <a:fillRect/>
          </a:stretch>
        </p:blipFill>
        <p:spPr bwMode="auto">
          <a:xfrm>
            <a:off x="7097713" y="4818063"/>
            <a:ext cx="2124075" cy="206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73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366838" y="1125538"/>
            <a:ext cx="6408737" cy="2590800"/>
          </a:xfrm>
          <a:effectLst>
            <a:outerShdw dist="71842" dir="2700000" algn="ctr" rotWithShape="0">
              <a:srgbClr val="C0C0C0">
                <a:alpha val="50000"/>
              </a:srgbClr>
            </a:outerShdw>
          </a:effectLst>
        </p:spPr>
        <p:txBody>
          <a:bodyPr/>
          <a:lstStyle>
            <a:lvl1pPr algn="ctr">
              <a:defRPr sz="4800">
                <a:solidFill>
                  <a:schemeClr val="tx1"/>
                </a:solidFill>
              </a:defRPr>
            </a:lvl1pPr>
          </a:lstStyle>
          <a:p>
            <a:pPr lvl="0"/>
            <a:r>
              <a:rPr lang="ja-JP" altLang="en-US" noProof="0" smtClean="0"/>
              <a:t>マスター タイトルの書式設定</a:t>
            </a:r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2230438" y="4292600"/>
            <a:ext cx="4681537" cy="17526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 typeface="Wingdings 2" pitchFamily="18" charset="2"/>
              <a:buNone/>
              <a:defRPr>
                <a:solidFill>
                  <a:srgbClr val="4D4D4D"/>
                </a:solidFill>
              </a:defRPr>
            </a:lvl1pPr>
          </a:lstStyle>
          <a:p>
            <a:pPr lvl="0"/>
            <a:r>
              <a:rPr lang="ja-JP" altLang="en-US" noProof="0" smtClean="0"/>
              <a:t>マスター サブタイトルの書式設定</a:t>
            </a:r>
          </a:p>
        </p:txBody>
      </p:sp>
      <p:sp>
        <p:nvSpPr>
          <p:cNvPr id="73736" name="Rectangle 8"/>
          <p:cNvSpPr>
            <a:spLocks noGrp="1" noChangeArrowheads="1"/>
          </p:cNvSpPr>
          <p:nvPr>
            <p:ph type="dt" sz="half" idx="2"/>
          </p:nvPr>
        </p:nvSpPr>
        <p:spPr>
          <a:xfrm rot="5400000">
            <a:off x="-1481137" y="5126037"/>
            <a:ext cx="3213100" cy="250825"/>
          </a:xfrm>
        </p:spPr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  <p:sp>
        <p:nvSpPr>
          <p:cNvPr id="73737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3738" name="Text Box 10"/>
          <p:cNvSpPr txBox="1">
            <a:spLocks noChangeArrowheads="1"/>
          </p:cNvSpPr>
          <p:nvPr/>
        </p:nvSpPr>
        <p:spPr bwMode="auto">
          <a:xfrm rot="16200000">
            <a:off x="-1100137" y="1812925"/>
            <a:ext cx="4070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2400" b="1">
                <a:solidFill>
                  <a:schemeClr val="bg1"/>
                </a:solidFill>
              </a:rPr>
              <a:t>http://www.gfd-dennou.org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444132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32588" y="0"/>
            <a:ext cx="2160587" cy="63087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0825" y="0"/>
            <a:ext cx="6329363" cy="63087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98041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704724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370088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0825" y="1125538"/>
            <a:ext cx="4244975" cy="518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244975" cy="518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106769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フッター プレースホルダー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日付プレースホルダー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862918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7033856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ー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328638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807437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268688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ChangeArrowheads="1"/>
          </p:cNvSpPr>
          <p:nvPr/>
        </p:nvSpPr>
        <p:spPr bwMode="auto">
          <a:xfrm>
            <a:off x="6588125" y="0"/>
            <a:ext cx="2555875" cy="908050"/>
          </a:xfrm>
          <a:prstGeom prst="rect">
            <a:avLst/>
          </a:prstGeom>
          <a:gradFill rotWithShape="1">
            <a:gsLst>
              <a:gs pos="0">
                <a:srgbClr val="000000"/>
              </a:gs>
              <a:gs pos="100000">
                <a:srgbClr val="000000">
                  <a:gamma/>
                  <a:tint val="0"/>
                  <a:invGamma/>
                  <a:alpha val="0"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2707" name="Rectangle 3"/>
          <p:cNvSpPr>
            <a:spLocks noChangeArrowheads="1"/>
          </p:cNvSpPr>
          <p:nvPr/>
        </p:nvSpPr>
        <p:spPr bwMode="auto">
          <a:xfrm>
            <a:off x="0" y="0"/>
            <a:ext cx="6516688" cy="90805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125538"/>
            <a:ext cx="8642350" cy="518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28398" dir="3806097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72709" name="Rectangle 5"/>
          <p:cNvSpPr>
            <a:spLocks noChangeArrowheads="1"/>
          </p:cNvSpPr>
          <p:nvPr/>
        </p:nvSpPr>
        <p:spPr bwMode="auto">
          <a:xfrm>
            <a:off x="0" y="0"/>
            <a:ext cx="6804025" cy="90805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6192838" y="6469063"/>
            <a:ext cx="2951162" cy="404812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72711" name="Picture 7" descr="GFD-banner_black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6486525"/>
            <a:ext cx="1477963" cy="385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2712" name="Rectangle 8"/>
          <p:cNvSpPr>
            <a:spLocks noChangeArrowheads="1"/>
          </p:cNvSpPr>
          <p:nvPr/>
        </p:nvSpPr>
        <p:spPr bwMode="auto">
          <a:xfrm>
            <a:off x="-1588" y="6469063"/>
            <a:ext cx="6229351" cy="404812"/>
          </a:xfrm>
          <a:prstGeom prst="rect">
            <a:avLst/>
          </a:prstGeom>
          <a:gradFill rotWithShape="1">
            <a:gsLst>
              <a:gs pos="0">
                <a:srgbClr val="000000">
                  <a:gamma/>
                  <a:tint val="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271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0"/>
            <a:ext cx="8137525" cy="836613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7271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04250" y="71438"/>
            <a:ext cx="539750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Lucida Calligraphy" pitchFamily="66" charset="0"/>
                <a:ea typeface="HGP明朝B" pitchFamily="18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7271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6675"/>
            <a:ext cx="1738313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Lucida Calligraphy" pitchFamily="66" charset="0"/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2716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08288" y="6597650"/>
            <a:ext cx="349250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808080"/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  <p:sp>
        <p:nvSpPr>
          <p:cNvPr id="72717" name="Text Box 13"/>
          <p:cNvSpPr txBox="1">
            <a:spLocks noChangeArrowheads="1"/>
          </p:cNvSpPr>
          <p:nvPr/>
        </p:nvSpPr>
        <p:spPr bwMode="auto">
          <a:xfrm>
            <a:off x="-107950" y="6524625"/>
            <a:ext cx="1971675" cy="30480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400">
                <a:latin typeface="Monotype Corsiva" pitchFamily="66" charset="0"/>
                <a:ea typeface="HGS行書体" pitchFamily="66" charset="-128"/>
              </a:rPr>
              <a:t>http://www.gfd-dennou.org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 2" pitchFamily="18" charset="2"/>
        <a:buChar char="¡"/>
        <a:defRPr kumimoji="1" sz="3200" b="1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 2" pitchFamily="18" charset="2"/>
        <a:buChar char=""/>
        <a:defRPr kumimoji="1" sz="2800">
          <a:solidFill>
            <a:srgbClr val="003300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 2" pitchFamily="18" charset="2"/>
        <a:buChar char="®"/>
        <a:defRPr kumimoji="1" sz="2400">
          <a:solidFill>
            <a:srgbClr val="006600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SzPct val="70000"/>
        <a:buFont typeface="Arial" charset="0"/>
        <a:buChar char="►"/>
        <a:defRPr kumimoji="1" sz="2000">
          <a:solidFill>
            <a:srgbClr val="4D4D4D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rgbClr val="4D4D4D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rgbClr val="4D4D4D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rgbClr val="4D4D4D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rgbClr val="4D4D4D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rgbClr val="4D4D4D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fd-dennou.org/library/dcpam/dcpam5/dcpam5_latest/INSTALL.ht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 smtClean="0"/>
              <a:t>DCPAM </a:t>
            </a:r>
            <a:r>
              <a:rPr lang="ja-JP" altLang="en-US" dirty="0" smtClean="0"/>
              <a:t>実習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0. </a:t>
            </a:r>
            <a:r>
              <a:rPr lang="ja-JP" altLang="en-US" dirty="0" smtClean="0"/>
              <a:t>コンパイル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75656" y="4292600"/>
            <a:ext cx="5904656" cy="1752600"/>
          </a:xfrm>
        </p:spPr>
        <p:txBody>
          <a:bodyPr/>
          <a:lstStyle/>
          <a:p>
            <a:r>
              <a:rPr kumimoji="1" lang="ja-JP" altLang="en-US" sz="2400" dirty="0" smtClean="0"/>
              <a:t>高橋芳幸</a:t>
            </a:r>
            <a:r>
              <a:rPr kumimoji="1" lang="en-US" altLang="ja-JP" sz="2400" baseline="30000" dirty="0" smtClean="0"/>
              <a:t>1</a:t>
            </a:r>
            <a:r>
              <a:rPr kumimoji="1" lang="en-US" altLang="ja-JP" sz="2400" dirty="0" smtClean="0"/>
              <a:t>, </a:t>
            </a:r>
          </a:p>
          <a:p>
            <a:r>
              <a:rPr kumimoji="1" lang="ja-JP" altLang="en-US" sz="2400" dirty="0" smtClean="0"/>
              <a:t>地球流体</a:t>
            </a:r>
            <a:r>
              <a:rPr lang="ja-JP" altLang="en-US" sz="2400" dirty="0"/>
              <a:t>電脳</a:t>
            </a:r>
            <a:r>
              <a:rPr lang="ja-JP" altLang="en-US" sz="2400" dirty="0" smtClean="0"/>
              <a:t>倶楽部 </a:t>
            </a:r>
            <a:r>
              <a:rPr kumimoji="1" lang="en-US" altLang="ja-JP" sz="2400" dirty="0" err="1" smtClean="0"/>
              <a:t>dcmodel</a:t>
            </a:r>
            <a:r>
              <a:rPr kumimoji="1" lang="en-US" altLang="ja-JP" sz="2400" dirty="0" smtClean="0"/>
              <a:t> </a:t>
            </a:r>
            <a:r>
              <a:rPr kumimoji="1" lang="ja-JP" altLang="en-US" sz="2400" dirty="0" smtClean="0"/>
              <a:t>プロジェクト</a:t>
            </a:r>
            <a:endParaRPr kumimoji="1" lang="en-US" altLang="ja-JP" sz="2400" baseline="30000" dirty="0" smtClean="0"/>
          </a:p>
          <a:p>
            <a:r>
              <a:rPr kumimoji="1" lang="en-US" altLang="ja-JP" sz="1600" dirty="0" smtClean="0"/>
              <a:t>1.</a:t>
            </a:r>
            <a:r>
              <a:rPr lang="zh-CN" altLang="en-US" sz="1600" dirty="0"/>
              <a:t>神戸大学大学院理学</a:t>
            </a:r>
            <a:r>
              <a:rPr lang="zh-CN" altLang="en-US" sz="1600" dirty="0" smtClean="0"/>
              <a:t>研究科</a:t>
            </a:r>
            <a:endParaRPr lang="en-US" altLang="zh-CN" sz="1600" dirty="0" smtClean="0"/>
          </a:p>
        </p:txBody>
      </p:sp>
    </p:spTree>
    <p:extLst>
      <p:ext uri="{BB962C8B-B14F-4D97-AF65-F5344CB8AC3E}">
        <p14:creationId xmlns:p14="http://schemas.microsoft.com/office/powerpoint/2010/main" val="21421529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はじめに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DCPAM </a:t>
            </a:r>
            <a:r>
              <a:rPr kumimoji="1" lang="ja-JP" altLang="en-US" dirty="0" smtClean="0"/>
              <a:t>をコンパイルしよう</a:t>
            </a:r>
            <a:r>
              <a:rPr kumimoji="1" lang="en-US" altLang="ja-JP" dirty="0" smtClean="0"/>
              <a:t>.</a:t>
            </a:r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以下では</a:t>
            </a:r>
            <a:r>
              <a:rPr kumimoji="1" lang="en-US" altLang="ja-JP" dirty="0" smtClean="0"/>
              <a:t>, </a:t>
            </a:r>
            <a:r>
              <a:rPr kumimoji="1" lang="ja-JP" altLang="en-US" dirty="0" smtClean="0"/>
              <a:t>作業するディレクトリの絶対パスを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	$EXPDIR</a:t>
            </a:r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</a:t>
            </a:r>
            <a:r>
              <a:rPr lang="ja-JP" altLang="en-US" dirty="0" smtClean="0"/>
              <a:t>と表記する</a:t>
            </a:r>
            <a:r>
              <a:rPr lang="en-US" altLang="ja-JP" dirty="0" smtClean="0"/>
              <a:t>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931725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コンパイル </a:t>
            </a:r>
            <a:r>
              <a:rPr kumimoji="1" lang="en-US" altLang="ja-JP" dirty="0" smtClean="0"/>
              <a:t>(1) ~</a:t>
            </a:r>
            <a:r>
              <a:rPr kumimoji="1" lang="ja-JP" altLang="en-US" dirty="0" smtClean="0"/>
              <a:t>ソース解凍</a:t>
            </a:r>
            <a:r>
              <a:rPr kumimoji="1" lang="en-US" altLang="ja-JP" dirty="0" smtClean="0"/>
              <a:t>~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実習する環境</a:t>
            </a:r>
            <a:r>
              <a:rPr lang="ja-JP" altLang="en-US" dirty="0" smtClean="0"/>
              <a:t>にログインしてください</a:t>
            </a:r>
            <a:r>
              <a:rPr lang="en-US" altLang="ja-JP" dirty="0" smtClean="0"/>
              <a:t>.</a:t>
            </a:r>
            <a:endParaRPr kumimoji="1" lang="en-US" altLang="ja-JP" dirty="0" smtClean="0"/>
          </a:p>
          <a:p>
            <a:r>
              <a:rPr lang="en-US" altLang="ja-JP" dirty="0" smtClean="0"/>
              <a:t>DCPAM </a:t>
            </a:r>
            <a:r>
              <a:rPr lang="ja-JP" altLang="en-US" dirty="0" smtClean="0"/>
              <a:t>のソースをダウンロードしてください</a:t>
            </a:r>
            <a:r>
              <a:rPr lang="en-US" altLang="ja-JP" dirty="0" smtClean="0"/>
              <a:t>.</a:t>
            </a:r>
          </a:p>
          <a:p>
            <a:pPr lvl="1"/>
            <a:endParaRPr kumimoji="1" lang="en-US" altLang="ja-JP" dirty="0" smtClean="0"/>
          </a:p>
          <a:p>
            <a:pPr lvl="1"/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解凍してそのディレクトリに移動してください</a:t>
            </a:r>
            <a:r>
              <a:rPr lang="en-US" altLang="ja-JP" dirty="0" smtClean="0"/>
              <a:t>.</a:t>
            </a:r>
          </a:p>
          <a:p>
            <a:pPr lvl="1"/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97904" y="2276872"/>
            <a:ext cx="6722738" cy="138499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$</a:t>
            </a:r>
            <a:r>
              <a:rPr lang="en-US" altLang="ja-JP" sz="2800" dirty="0"/>
              <a:t> </a:t>
            </a:r>
            <a:r>
              <a:rPr lang="en-US" altLang="ja-JP" sz="2800" dirty="0" smtClean="0"/>
              <a:t>cd $EXPDIR</a:t>
            </a:r>
          </a:p>
          <a:p>
            <a:r>
              <a:rPr lang="en-US" altLang="ja-JP" sz="2800" dirty="0" smtClean="0"/>
              <a:t>$ </a:t>
            </a:r>
            <a:r>
              <a:rPr lang="en-US" altLang="ja-JP" sz="2800" dirty="0" err="1" smtClean="0"/>
              <a:t>wget</a:t>
            </a:r>
            <a:r>
              <a:rPr lang="en-US" altLang="ja-JP" sz="2800" dirty="0" smtClean="0"/>
              <a:t> </a:t>
            </a:r>
            <a:r>
              <a:rPr lang="en-US" altLang="ja-JP" sz="2800" dirty="0"/>
              <a:t>http://</a:t>
            </a:r>
            <a:r>
              <a:rPr lang="en-US" altLang="ja-JP" sz="2800" dirty="0" smtClean="0"/>
              <a:t>www.gfd-dennou.org/library/</a:t>
            </a:r>
          </a:p>
          <a:p>
            <a:r>
              <a:rPr lang="en-US" altLang="ja-JP" sz="2800" dirty="0"/>
              <a:t> </a:t>
            </a:r>
            <a:r>
              <a:rPr lang="en-US" altLang="ja-JP" sz="2800" dirty="0" smtClean="0"/>
              <a:t>  </a:t>
            </a:r>
            <a:r>
              <a:rPr lang="en-US" altLang="ja-JP" sz="2800" dirty="0" err="1" smtClean="0"/>
              <a:t>dcpam</a:t>
            </a:r>
            <a:r>
              <a:rPr lang="en-US" altLang="ja-JP" sz="2800" dirty="0" smtClean="0"/>
              <a:t>/dcpam5/dcpam5-20160612.tgz</a:t>
            </a:r>
            <a:endParaRPr kumimoji="1" lang="ja-JP" altLang="en-US" sz="28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997904" y="4635133"/>
            <a:ext cx="5144357" cy="95410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$ tar </a:t>
            </a:r>
            <a:r>
              <a:rPr lang="en-US" altLang="ja-JP" sz="2800" dirty="0" err="1"/>
              <a:t>xvf</a:t>
            </a:r>
            <a:r>
              <a:rPr lang="en-US" altLang="ja-JP" sz="2800" dirty="0"/>
              <a:t> </a:t>
            </a:r>
            <a:r>
              <a:rPr lang="en-US" altLang="ja-JP" sz="2800" dirty="0" smtClean="0"/>
              <a:t>dcpam5-20160612.tgz</a:t>
            </a:r>
            <a:endParaRPr lang="en-US" altLang="ja-JP" sz="2800" dirty="0"/>
          </a:p>
          <a:p>
            <a:r>
              <a:rPr lang="en-US" altLang="ja-JP" sz="2800" dirty="0"/>
              <a:t>$ cd </a:t>
            </a:r>
            <a:r>
              <a:rPr lang="en-US" altLang="ja-JP" sz="2800" dirty="0" smtClean="0"/>
              <a:t>dcpam5-20160612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8156613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0825" y="0"/>
            <a:ext cx="8893175" cy="836613"/>
          </a:xfrm>
        </p:spPr>
        <p:txBody>
          <a:bodyPr/>
          <a:lstStyle/>
          <a:p>
            <a:r>
              <a:rPr kumimoji="1" lang="ja-JP" altLang="en-US" dirty="0" smtClean="0"/>
              <a:t>コンパイル </a:t>
            </a:r>
            <a:r>
              <a:rPr kumimoji="1" lang="en-US" altLang="ja-JP" dirty="0" smtClean="0"/>
              <a:t>(2) </a:t>
            </a:r>
            <a:r>
              <a:rPr lang="en-US" altLang="ja-JP" dirty="0" smtClean="0"/>
              <a:t>~</a:t>
            </a:r>
            <a:r>
              <a:rPr kumimoji="1" lang="ja-JP" altLang="en-US" dirty="0" smtClean="0"/>
              <a:t>コンパイル</a:t>
            </a:r>
            <a:r>
              <a:rPr lang="en-US" altLang="ja-JP" dirty="0" smtClean="0"/>
              <a:t>&amp; make~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1125538"/>
            <a:ext cx="9144000" cy="5183187"/>
          </a:xfrm>
        </p:spPr>
        <p:txBody>
          <a:bodyPr/>
          <a:lstStyle/>
          <a:p>
            <a:r>
              <a:rPr kumimoji="1" lang="ja-JP" altLang="en-US" dirty="0" smtClean="0"/>
              <a:t>各自 </a:t>
            </a:r>
            <a:r>
              <a:rPr kumimoji="1" lang="en-US" altLang="ja-JP" dirty="0" smtClean="0"/>
              <a:t>DCPAM </a:t>
            </a:r>
            <a:r>
              <a:rPr kumimoji="1" lang="ja-JP" altLang="en-US" dirty="0" smtClean="0"/>
              <a:t>をコンパイルしてください</a:t>
            </a:r>
            <a:r>
              <a:rPr kumimoji="1" lang="en-US" altLang="ja-JP" dirty="0" smtClean="0"/>
              <a:t>.</a:t>
            </a:r>
          </a:p>
          <a:p>
            <a:pPr lvl="1"/>
            <a:r>
              <a:rPr kumimoji="1" lang="ja-JP" altLang="en-US" dirty="0" smtClean="0"/>
              <a:t>詳しくは </a:t>
            </a:r>
            <a:r>
              <a:rPr lang="en-US" altLang="ja-JP" dirty="0" smtClean="0"/>
              <a:t>DCPAM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インストール概要を参照</a:t>
            </a:r>
            <a:endParaRPr kumimoji="1" lang="en-US" altLang="ja-JP" dirty="0" smtClean="0"/>
          </a:p>
          <a:p>
            <a:pPr lvl="2"/>
            <a:r>
              <a:rPr lang="en-US" altLang="ja-JP" sz="1700" dirty="0" smtClean="0">
                <a:hlinkClick r:id="rId2"/>
              </a:rPr>
              <a:t>https</a:t>
            </a:r>
            <a:r>
              <a:rPr lang="en-US" altLang="ja-JP" sz="1700" dirty="0">
                <a:hlinkClick r:id="rId2"/>
              </a:rPr>
              <a:t>://</a:t>
            </a:r>
            <a:r>
              <a:rPr lang="en-US" altLang="ja-JP" sz="1700" dirty="0" smtClean="0">
                <a:hlinkClick r:id="rId2"/>
              </a:rPr>
              <a:t>www.gfd-dennou.org/library/dcpam/dcpam5/dcpam5_latest/INSTALL.htm</a:t>
            </a:r>
            <a:endParaRPr lang="en-US" altLang="ja-JP" sz="1700" dirty="0" smtClean="0"/>
          </a:p>
          <a:p>
            <a:r>
              <a:rPr kumimoji="1" lang="en-US" altLang="ja-JP" dirty="0" smtClean="0"/>
              <a:t>@ </a:t>
            </a:r>
            <a:r>
              <a:rPr kumimoji="1" lang="en-US" altLang="ja-JP" dirty="0" err="1" smtClean="0"/>
              <a:t>hamachi-itpass</a:t>
            </a:r>
            <a:r>
              <a:rPr lang="en-US" altLang="ja-JP" dirty="0" smtClean="0"/>
              <a:t>: </a:t>
            </a:r>
            <a:r>
              <a:rPr kumimoji="1" lang="ja-JP" altLang="en-US" dirty="0" smtClean="0"/>
              <a:t>今回は</a:t>
            </a:r>
            <a:r>
              <a:rPr lang="ja-JP" altLang="en-US" dirty="0" smtClean="0"/>
              <a:t>簡易コンパイルスクリプトを用います</a:t>
            </a:r>
            <a:r>
              <a:rPr lang="en-US" altLang="ja-JP" dirty="0" smtClean="0"/>
              <a:t>.</a:t>
            </a:r>
          </a:p>
          <a:p>
            <a:pPr lvl="1"/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lang="en-US" altLang="ja-JP" dirty="0" smtClean="0"/>
          </a:p>
          <a:p>
            <a:r>
              <a:rPr lang="ja-JP" altLang="en-US" dirty="0"/>
              <a:t>以下</a:t>
            </a:r>
            <a:r>
              <a:rPr lang="ja-JP" altLang="en-US" dirty="0" smtClean="0"/>
              <a:t>のメッセージが出ると終了です</a:t>
            </a:r>
            <a:r>
              <a:rPr lang="en-US" altLang="ja-JP" dirty="0" smtClean="0"/>
              <a:t>.</a:t>
            </a:r>
          </a:p>
          <a:p>
            <a:pPr lvl="1"/>
            <a:r>
              <a:rPr kumimoji="1" lang="en-US" altLang="ja-JP" dirty="0"/>
              <a:t>You </a:t>
            </a:r>
            <a:r>
              <a:rPr kumimoji="1" lang="en-US" altLang="ja-JP" dirty="0" smtClean="0"/>
              <a:t>have successfully built dcpam5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123728" y="3645024"/>
            <a:ext cx="4371710" cy="138499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$ </a:t>
            </a:r>
            <a:r>
              <a:rPr lang="en-US" altLang="ja-JP" sz="2800" dirty="0" err="1" smtClean="0"/>
              <a:t>cp</a:t>
            </a:r>
            <a:r>
              <a:rPr lang="en-US" altLang="ja-JP" sz="2800" dirty="0" smtClean="0"/>
              <a:t> ~yot/compile-mpi.sh .</a:t>
            </a:r>
          </a:p>
          <a:p>
            <a:r>
              <a:rPr lang="en-US" altLang="ja-JP" sz="2800" dirty="0" smtClean="0"/>
              <a:t>$ </a:t>
            </a:r>
            <a:r>
              <a:rPr lang="en-US" altLang="ja-JP" sz="2800" dirty="0"/>
              <a:t>./</a:t>
            </a:r>
            <a:r>
              <a:rPr lang="en-US" altLang="ja-JP" sz="2800" dirty="0" smtClean="0"/>
              <a:t>complie-mpi.sh</a:t>
            </a:r>
          </a:p>
          <a:p>
            <a:r>
              <a:rPr kumimoji="1" lang="en-US" altLang="ja-JP" sz="2800" dirty="0" smtClean="0"/>
              <a:t>$</a:t>
            </a:r>
            <a:r>
              <a:rPr lang="ja-JP" altLang="en-US" sz="2800" dirty="0"/>
              <a:t> </a:t>
            </a:r>
            <a:r>
              <a:rPr lang="en-US" altLang="ja-JP" sz="2800" dirty="0" smtClean="0"/>
              <a:t>make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0057267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FD_Dennou_Club2.0">
  <a:themeElements>
    <a:clrScheme name="GFD_Dennou_Club2.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GFD_Dennou_Club2.0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GFD_Dennou_Club2.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FD_Dennou_Club2.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FD_Dennou_Club2.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FD_Dennou_Club2.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FD_Dennou_Club2.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FD_Dennou_Club2.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FD_Dennou_Club2.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FD_Dennou_Club2.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FD_Dennou_Club2.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FD_Dennou_Club2.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FD_Dennou_Club2.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FD_Dennou_Club2.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GFD_Dennou_Club2.0</Template>
  <TotalTime>340</TotalTime>
  <Words>150</Words>
  <Application>Microsoft Office PowerPoint</Application>
  <PresentationFormat>画面に合わせる (4:3)</PresentationFormat>
  <Paragraphs>35</Paragraphs>
  <Slides>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5" baseType="lpstr">
      <vt:lpstr>GFD_Dennou_Club2.0</vt:lpstr>
      <vt:lpstr>DCPAM 実習 0. コンパイル</vt:lpstr>
      <vt:lpstr>はじめに</vt:lpstr>
      <vt:lpstr>コンパイル (1) ~ソース解凍~</vt:lpstr>
      <vt:lpstr>コンパイル (2) ~コンパイル&amp; make~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dcpam5 実習</dc:title>
  <dc:creator>seigi</dc:creator>
  <cp:lastModifiedBy>yot</cp:lastModifiedBy>
  <cp:revision>55</cp:revision>
  <dcterms:created xsi:type="dcterms:W3CDTF">2014-02-28T11:45:12Z</dcterms:created>
  <dcterms:modified xsi:type="dcterms:W3CDTF">2016-06-16T01:43:05Z</dcterms:modified>
</cp:coreProperties>
</file>