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2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78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37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42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334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95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92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5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23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121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91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FDF1-401D-4EC8-B680-8BCCF68D1B55}" type="datetimeFigureOut">
              <a:rPr kumimoji="1" lang="ja-JP" altLang="en-US" smtClean="0"/>
              <a:t>2015/5/4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AD71F-58F4-4C42-9559-EDFB565208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31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矢印コネクタ 5"/>
          <p:cNvCxnSpPr/>
          <p:nvPr/>
        </p:nvCxnSpPr>
        <p:spPr>
          <a:xfrm>
            <a:off x="5657089" y="1208556"/>
            <a:ext cx="0" cy="5256584"/>
          </a:xfrm>
          <a:prstGeom prst="straightConnector1">
            <a:avLst/>
          </a:prstGeom>
          <a:ln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5390001" y="80301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u="sng" dirty="0" smtClean="0"/>
              <a:t>main</a:t>
            </a:r>
            <a:endParaRPr kumimoji="1" lang="ja-JP" altLang="en-US" sz="1400" u="sng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92080" y="44624"/>
            <a:ext cx="156485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err="1"/>
              <a:t>dennou</a:t>
            </a:r>
            <a:r>
              <a:rPr lang="en-US" altLang="ja-JP" dirty="0"/>
              <a:t>-k</a:t>
            </a:r>
            <a:endParaRPr lang="ja-JP" altLang="en-US" dirty="0"/>
          </a:p>
          <a:p>
            <a:pPr algn="ctr"/>
            <a:r>
              <a:rPr lang="ja-JP" altLang="en-US" dirty="0" smtClean="0"/>
              <a:t>共有リポジトリ</a:t>
            </a:r>
            <a:endParaRPr lang="en-US" altLang="ja-JP" dirty="0" smtClean="0"/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2281553" y="2048574"/>
            <a:ext cx="0" cy="4416566"/>
          </a:xfrm>
          <a:prstGeom prst="straightConnector1">
            <a:avLst/>
          </a:prstGeom>
          <a:ln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2023526" y="1379076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u="sng" dirty="0" smtClean="0"/>
              <a:t>main</a:t>
            </a:r>
            <a:endParaRPr kumimoji="1" lang="ja-JP" altLang="en-US" sz="1400" u="sng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655916" y="183123"/>
            <a:ext cx="10438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ユーザ</a:t>
            </a:r>
            <a:r>
              <a:rPr lang="ja-JP" altLang="en-US" dirty="0" smtClean="0"/>
              <a:t> </a:t>
            </a:r>
            <a:r>
              <a:rPr lang="en-US" altLang="ja-JP" dirty="0" smtClean="0"/>
              <a:t>A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415203" y="2603212"/>
            <a:ext cx="806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u="sng" dirty="0" smtClean="0"/>
              <a:t>feature2</a:t>
            </a:r>
            <a:endParaRPr kumimoji="1" lang="ja-JP" altLang="en-US" sz="1400" u="sng" dirty="0"/>
          </a:p>
        </p:txBody>
      </p:sp>
      <p:cxnSp>
        <p:nvCxnSpPr>
          <p:cNvPr id="36" name="直線コネクタ 35"/>
          <p:cNvCxnSpPr/>
          <p:nvPr/>
        </p:nvCxnSpPr>
        <p:spPr>
          <a:xfrm>
            <a:off x="5664229" y="3202118"/>
            <a:ext cx="2609090" cy="607274"/>
          </a:xfrm>
          <a:prstGeom prst="line">
            <a:avLst/>
          </a:prstGeom>
          <a:ln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flipV="1">
            <a:off x="2281666" y="1431030"/>
            <a:ext cx="3383058" cy="596524"/>
          </a:xfrm>
          <a:prstGeom prst="line">
            <a:avLst/>
          </a:prstGeom>
          <a:ln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V="1">
            <a:off x="6512279" y="5246494"/>
            <a:ext cx="1747788" cy="575658"/>
          </a:xfrm>
          <a:prstGeom prst="line">
            <a:avLst/>
          </a:prstGeom>
          <a:ln>
            <a:solidFill>
              <a:srgbClr val="FF0000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2282632" y="3128173"/>
            <a:ext cx="540592" cy="95321"/>
          </a:xfrm>
          <a:prstGeom prst="line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V="1">
            <a:off x="2270422" y="4291288"/>
            <a:ext cx="585390" cy="103220"/>
          </a:xfrm>
          <a:prstGeom prst="line">
            <a:avLst/>
          </a:prstGeom>
          <a:ln>
            <a:solidFill>
              <a:srgbClr val="00B050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V="1">
            <a:off x="1657606" y="3587896"/>
            <a:ext cx="636642" cy="112257"/>
          </a:xfrm>
          <a:prstGeom prst="line">
            <a:avLst/>
          </a:prstGeom>
          <a:ln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1682386" y="3734582"/>
            <a:ext cx="0" cy="1461324"/>
          </a:xfrm>
          <a:prstGeom prst="line">
            <a:avLst/>
          </a:prstGeom>
          <a:ln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307463" y="5581050"/>
            <a:ext cx="3349644" cy="590632"/>
          </a:xfrm>
          <a:prstGeom prst="line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1291106" y="3107268"/>
            <a:ext cx="8061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u="sng" dirty="0" smtClean="0"/>
              <a:t>feature1</a:t>
            </a:r>
            <a:endParaRPr kumimoji="1" lang="ja-JP" altLang="en-US" sz="1400" u="sng" dirty="0"/>
          </a:p>
        </p:txBody>
      </p:sp>
      <p:cxnSp>
        <p:nvCxnSpPr>
          <p:cNvPr id="67" name="直線矢印コネクタ 66"/>
          <p:cNvCxnSpPr/>
          <p:nvPr/>
        </p:nvCxnSpPr>
        <p:spPr>
          <a:xfrm>
            <a:off x="3861384" y="2391898"/>
            <a:ext cx="0" cy="1024422"/>
          </a:xfrm>
          <a:prstGeom prst="straightConnector1">
            <a:avLst/>
          </a:prstGeom>
          <a:ln>
            <a:headEnd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3563888" y="1811124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u="sng" dirty="0" smtClean="0"/>
              <a:t>main</a:t>
            </a:r>
            <a:endParaRPr kumimoji="1" lang="ja-JP" altLang="en-US" sz="1400" u="sng" dirty="0"/>
          </a:p>
        </p:txBody>
      </p:sp>
      <p:cxnSp>
        <p:nvCxnSpPr>
          <p:cNvPr id="74" name="直線コネクタ 73"/>
          <p:cNvCxnSpPr/>
          <p:nvPr/>
        </p:nvCxnSpPr>
        <p:spPr>
          <a:xfrm flipV="1">
            <a:off x="3854722" y="2051664"/>
            <a:ext cx="1810354" cy="319214"/>
          </a:xfrm>
          <a:prstGeom prst="line">
            <a:avLst/>
          </a:prstGeom>
          <a:ln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/>
          <p:nvPr/>
        </p:nvCxnSpPr>
        <p:spPr>
          <a:xfrm>
            <a:off x="3871831" y="2782395"/>
            <a:ext cx="1785276" cy="233817"/>
          </a:xfrm>
          <a:prstGeom prst="line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flipV="1">
            <a:off x="2268026" y="4822317"/>
            <a:ext cx="3383058" cy="596524"/>
          </a:xfrm>
          <a:prstGeom prst="line">
            <a:avLst/>
          </a:prstGeom>
          <a:ln>
            <a:solidFill>
              <a:srgbClr val="00B050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>
            <a:off x="3351307" y="183123"/>
            <a:ext cx="10358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ユーザ</a:t>
            </a:r>
            <a:r>
              <a:rPr lang="ja-JP" altLang="en-US" dirty="0" smtClean="0"/>
              <a:t> </a:t>
            </a:r>
            <a:r>
              <a:rPr lang="en-US" altLang="ja-JP" dirty="0"/>
              <a:t>B</a:t>
            </a:r>
            <a:endParaRPr lang="en-US" altLang="ja-JP" dirty="0" smtClean="0"/>
          </a:p>
        </p:txBody>
      </p:sp>
      <p:cxnSp>
        <p:nvCxnSpPr>
          <p:cNvPr id="86" name="直線矢印コネクタ 85"/>
          <p:cNvCxnSpPr/>
          <p:nvPr/>
        </p:nvCxnSpPr>
        <p:spPr>
          <a:xfrm>
            <a:off x="8260067" y="2243984"/>
            <a:ext cx="0" cy="4281360"/>
          </a:xfrm>
          <a:prstGeom prst="straightConnector1">
            <a:avLst/>
          </a:prstGeom>
          <a:ln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テキスト ボックス 86"/>
          <p:cNvSpPr txBox="1"/>
          <p:nvPr/>
        </p:nvSpPr>
        <p:spPr>
          <a:xfrm>
            <a:off x="7985049" y="1523092"/>
            <a:ext cx="5501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u="sng" dirty="0" smtClean="0"/>
              <a:t>main</a:t>
            </a:r>
            <a:endParaRPr kumimoji="1" lang="ja-JP" altLang="en-US" sz="1400" u="sng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7751545" y="183123"/>
            <a:ext cx="103425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/>
              <a:t>ユーザ</a:t>
            </a:r>
            <a:r>
              <a:rPr lang="ja-JP" altLang="en-US" dirty="0" smtClean="0"/>
              <a:t> </a:t>
            </a:r>
            <a:r>
              <a:rPr lang="en-US" altLang="ja-JP" dirty="0"/>
              <a:t>C</a:t>
            </a:r>
            <a:endParaRPr lang="en-US" altLang="ja-JP" dirty="0" smtClean="0"/>
          </a:p>
        </p:txBody>
      </p:sp>
      <p:cxnSp>
        <p:nvCxnSpPr>
          <p:cNvPr id="111" name="直線矢印コネクタ 110"/>
          <p:cNvCxnSpPr/>
          <p:nvPr/>
        </p:nvCxnSpPr>
        <p:spPr>
          <a:xfrm>
            <a:off x="6519659" y="5828842"/>
            <a:ext cx="0" cy="636298"/>
          </a:xfrm>
          <a:prstGeom prst="straightConnector1">
            <a:avLst/>
          </a:prstGeom>
          <a:ln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テキスト ボックス 115"/>
          <p:cNvSpPr txBox="1"/>
          <p:nvPr/>
        </p:nvSpPr>
        <p:spPr>
          <a:xfrm>
            <a:off x="5727571" y="4922004"/>
            <a:ext cx="1783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u="sng" dirty="0" smtClean="0"/>
              <a:t>feature/&lt;</a:t>
            </a:r>
            <a:r>
              <a:rPr lang="en-US" altLang="ja-JP" sz="1400" u="sng" dirty="0" err="1" smtClean="0"/>
              <a:t>user_name</a:t>
            </a:r>
            <a:r>
              <a:rPr lang="en-US" altLang="ja-JP" sz="1400" u="sng" dirty="0" smtClean="0"/>
              <a:t>&gt;</a:t>
            </a:r>
          </a:p>
          <a:p>
            <a:r>
              <a:rPr lang="en-US" altLang="ja-JP" sz="1400" u="sng" dirty="0" smtClean="0"/>
              <a:t>/&lt;</a:t>
            </a:r>
            <a:r>
              <a:rPr lang="en-US" altLang="ja-JP" sz="1400" u="sng" dirty="0" err="1" smtClean="0"/>
              <a:t>branch_name</a:t>
            </a:r>
            <a:r>
              <a:rPr lang="en-US" altLang="ja-JP" sz="1400" u="sng" dirty="0" smtClean="0"/>
              <a:t>&gt;</a:t>
            </a:r>
            <a:endParaRPr kumimoji="1" lang="ja-JP" altLang="en-US" sz="1400" u="sng" dirty="0"/>
          </a:p>
        </p:txBody>
      </p:sp>
      <p:cxnSp>
        <p:nvCxnSpPr>
          <p:cNvPr id="118" name="直線コネクタ 117"/>
          <p:cNvCxnSpPr/>
          <p:nvPr/>
        </p:nvCxnSpPr>
        <p:spPr>
          <a:xfrm>
            <a:off x="3207291" y="116632"/>
            <a:ext cx="0" cy="662473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コネクタ 118"/>
          <p:cNvCxnSpPr/>
          <p:nvPr/>
        </p:nvCxnSpPr>
        <p:spPr>
          <a:xfrm>
            <a:off x="4503435" y="116632"/>
            <a:ext cx="0" cy="662473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コネクタ 119"/>
          <p:cNvCxnSpPr/>
          <p:nvPr/>
        </p:nvCxnSpPr>
        <p:spPr>
          <a:xfrm>
            <a:off x="7452320" y="116632"/>
            <a:ext cx="0" cy="6624736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コネクタ 127"/>
          <p:cNvCxnSpPr/>
          <p:nvPr/>
        </p:nvCxnSpPr>
        <p:spPr>
          <a:xfrm flipV="1">
            <a:off x="5655563" y="3959173"/>
            <a:ext cx="2613110" cy="692931"/>
          </a:xfrm>
          <a:prstGeom prst="line">
            <a:avLst/>
          </a:prstGeom>
          <a:ln>
            <a:solidFill>
              <a:srgbClr val="FF0000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テキスト ボックス 130"/>
          <p:cNvSpPr txBox="1"/>
          <p:nvPr/>
        </p:nvSpPr>
        <p:spPr>
          <a:xfrm>
            <a:off x="5617119" y="4312279"/>
            <a:ext cx="6110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push [6]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6392658" y="5495812"/>
            <a:ext cx="6110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push [6]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5115812" y="5828297"/>
            <a:ext cx="6110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push [6]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271187" y="4915828"/>
            <a:ext cx="877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err="1" smtClean="0">
                <a:solidFill>
                  <a:srgbClr val="00B050"/>
                </a:solidFill>
              </a:rPr>
              <a:t>fetch&amp;merge</a:t>
            </a:r>
            <a:endParaRPr lang="ja-JP" altLang="en-US" sz="1000" dirty="0">
              <a:solidFill>
                <a:srgbClr val="00B050"/>
              </a:solidFill>
            </a:endParaRPr>
          </a:p>
          <a:p>
            <a:r>
              <a:rPr lang="en-US" altLang="ja-JP" sz="1000" dirty="0" smtClean="0">
                <a:solidFill>
                  <a:srgbClr val="00B050"/>
                </a:solidFill>
              </a:rPr>
              <a:t>(pull) [4]</a:t>
            </a:r>
            <a:endParaRPr lang="en-US" altLang="ja-JP" sz="1000" dirty="0" smtClean="0">
              <a:solidFill>
                <a:srgbClr val="00B050"/>
              </a:solidFill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5102560" y="2708920"/>
            <a:ext cx="6110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push [6]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2195736" y="4031568"/>
            <a:ext cx="6960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rgbClr val="00B050"/>
                </a:solidFill>
              </a:rPr>
              <a:t>merge [5]</a:t>
            </a:r>
            <a:endParaRPr kumimoji="1" lang="ja-JP" altLang="en-US" sz="1000" dirty="0">
              <a:solidFill>
                <a:srgbClr val="00B050"/>
              </a:solidFill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8308666" y="2375010"/>
            <a:ext cx="7585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commit [3]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8308666" y="3861048"/>
            <a:ext cx="7585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commit [3]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2273549" y="1720516"/>
            <a:ext cx="6415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c</a:t>
            </a:r>
            <a:r>
              <a:rPr kumimoji="1" lang="en-US" altLang="ja-JP" sz="1000" dirty="0" smtClean="0">
                <a:solidFill>
                  <a:schemeClr val="accent1"/>
                </a:solidFill>
              </a:rPr>
              <a:t>lone</a:t>
            </a:r>
            <a:r>
              <a:rPr lang="ja-JP" altLang="en-US" sz="1000" dirty="0">
                <a:solidFill>
                  <a:schemeClr val="accent1"/>
                </a:solidFill>
              </a:rPr>
              <a:t> </a:t>
            </a:r>
            <a:r>
              <a:rPr lang="en-US" altLang="ja-JP" sz="1000" dirty="0" smtClean="0">
                <a:solidFill>
                  <a:schemeClr val="accent1"/>
                </a:solidFill>
              </a:rPr>
              <a:t>[1]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3779912" y="2094789"/>
            <a:ext cx="6415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c</a:t>
            </a:r>
            <a:r>
              <a:rPr kumimoji="1" lang="en-US" altLang="ja-JP" sz="1000" dirty="0" smtClean="0">
                <a:solidFill>
                  <a:schemeClr val="accent1"/>
                </a:solidFill>
              </a:rPr>
              <a:t>lone [1]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7769864" y="1924943"/>
            <a:ext cx="6415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c</a:t>
            </a:r>
            <a:r>
              <a:rPr kumimoji="1" lang="en-US" altLang="ja-JP" sz="1000" dirty="0" smtClean="0">
                <a:solidFill>
                  <a:schemeClr val="accent1"/>
                </a:solidFill>
              </a:rPr>
              <a:t>lone [1]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1547664" y="3418545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branch [2]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2415203" y="2933055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branch [2]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2232973" y="2361758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2232973" y="4364558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コネクタ 45"/>
          <p:cNvCxnSpPr/>
          <p:nvPr/>
        </p:nvCxnSpPr>
        <p:spPr>
          <a:xfrm>
            <a:off x="2808954" y="3241655"/>
            <a:ext cx="0" cy="1060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2232973" y="2743502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1633806" y="4137490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/>
          <p:cNvSpPr/>
          <p:nvPr/>
        </p:nvSpPr>
        <p:spPr>
          <a:xfrm>
            <a:off x="1633806" y="4475826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円/楕円 54"/>
          <p:cNvSpPr/>
          <p:nvPr/>
        </p:nvSpPr>
        <p:spPr>
          <a:xfrm>
            <a:off x="1633806" y="4882722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円/楕円 60"/>
          <p:cNvSpPr/>
          <p:nvPr/>
        </p:nvSpPr>
        <p:spPr>
          <a:xfrm>
            <a:off x="2232973" y="5383550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円/楕円 61"/>
          <p:cNvSpPr/>
          <p:nvPr/>
        </p:nvSpPr>
        <p:spPr>
          <a:xfrm>
            <a:off x="2232973" y="5547010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円/楕円 65"/>
          <p:cNvSpPr/>
          <p:nvPr/>
        </p:nvSpPr>
        <p:spPr>
          <a:xfrm>
            <a:off x="5608509" y="6140152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3812804" y="2467744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円/楕円 70"/>
          <p:cNvSpPr/>
          <p:nvPr/>
        </p:nvSpPr>
        <p:spPr>
          <a:xfrm>
            <a:off x="3812804" y="2739117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円/楕円 82"/>
          <p:cNvSpPr/>
          <p:nvPr/>
        </p:nvSpPr>
        <p:spPr>
          <a:xfrm>
            <a:off x="5608509" y="2988745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8211487" y="2459196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円/楕円 89"/>
          <p:cNvSpPr/>
          <p:nvPr/>
        </p:nvSpPr>
        <p:spPr>
          <a:xfrm>
            <a:off x="8211487" y="5232836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円/楕円 97"/>
          <p:cNvSpPr/>
          <p:nvPr/>
        </p:nvSpPr>
        <p:spPr>
          <a:xfrm>
            <a:off x="8211487" y="3933056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円/楕円 103"/>
          <p:cNvSpPr/>
          <p:nvPr/>
        </p:nvSpPr>
        <p:spPr>
          <a:xfrm>
            <a:off x="8211487" y="3763888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円/楕円 104"/>
          <p:cNvSpPr/>
          <p:nvPr/>
        </p:nvSpPr>
        <p:spPr>
          <a:xfrm>
            <a:off x="8211487" y="5712904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円/楕円 129"/>
          <p:cNvSpPr/>
          <p:nvPr/>
        </p:nvSpPr>
        <p:spPr>
          <a:xfrm>
            <a:off x="5608509" y="4594380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5" name="円/楕円 154"/>
          <p:cNvSpPr/>
          <p:nvPr/>
        </p:nvSpPr>
        <p:spPr>
          <a:xfrm>
            <a:off x="6468671" y="5780112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2760374" y="3420118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2760374" y="3758454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円/楕円 30"/>
          <p:cNvSpPr/>
          <p:nvPr/>
        </p:nvSpPr>
        <p:spPr>
          <a:xfrm>
            <a:off x="2760374" y="4263366"/>
            <a:ext cx="97160" cy="97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755576" y="1208556"/>
            <a:ext cx="0" cy="5316788"/>
          </a:xfrm>
          <a:prstGeom prst="straightConnector1">
            <a:avLst/>
          </a:prstGeom>
          <a:ln w="63500">
            <a:solidFill>
              <a:schemeClr val="accent6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 rot="16200000">
            <a:off x="210869" y="329777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時間</a:t>
            </a:r>
            <a:endParaRPr kumimoji="1" lang="ja-JP" altLang="en-US" dirty="0"/>
          </a:p>
        </p:txBody>
      </p:sp>
      <p:cxnSp>
        <p:nvCxnSpPr>
          <p:cNvPr id="72" name="直線コネクタ 71"/>
          <p:cNvCxnSpPr/>
          <p:nvPr/>
        </p:nvCxnSpPr>
        <p:spPr>
          <a:xfrm>
            <a:off x="5652120" y="1628800"/>
            <a:ext cx="2609090" cy="607274"/>
          </a:xfrm>
          <a:prstGeom prst="line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テキスト ボックス 72"/>
          <p:cNvSpPr txBox="1"/>
          <p:nvPr/>
        </p:nvSpPr>
        <p:spPr>
          <a:xfrm>
            <a:off x="7400781" y="3233328"/>
            <a:ext cx="8771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err="1" smtClean="0">
                <a:solidFill>
                  <a:srgbClr val="00B050"/>
                </a:solidFill>
              </a:rPr>
              <a:t>fetch&amp;merge</a:t>
            </a:r>
            <a:endParaRPr lang="ja-JP" altLang="en-US" sz="1000" dirty="0">
              <a:solidFill>
                <a:srgbClr val="00B050"/>
              </a:solidFill>
            </a:endParaRPr>
          </a:p>
          <a:p>
            <a:r>
              <a:rPr lang="en-US" altLang="ja-JP" sz="1000" dirty="0" smtClean="0">
                <a:solidFill>
                  <a:srgbClr val="00B050"/>
                </a:solidFill>
              </a:rPr>
              <a:t>(pull)  [4]</a:t>
            </a:r>
            <a:endParaRPr lang="en-US" altLang="ja-JP" sz="1000" dirty="0" smtClean="0">
              <a:solidFill>
                <a:srgbClr val="00B050"/>
              </a:solidFill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8308666" y="5153499"/>
            <a:ext cx="7585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commit [3]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8308666" y="5631051"/>
            <a:ext cx="7585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solidFill>
                  <a:srgbClr val="FF0000"/>
                </a:solidFill>
              </a:rPr>
              <a:t>commit [3]</a:t>
            </a:r>
            <a:endParaRPr kumimoji="1" lang="ja-JP" altLang="en-US" sz="1000" dirty="0">
              <a:solidFill>
                <a:srgbClr val="FF0000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047297" y="1125095"/>
            <a:ext cx="1526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u="sng" dirty="0" smtClean="0"/>
              <a:t>下線</a:t>
            </a:r>
            <a:r>
              <a:rPr lang="ja-JP" altLang="en-US" sz="1400" dirty="0" smtClean="0"/>
              <a:t>はブランチ名</a:t>
            </a:r>
            <a:endParaRPr kumimoji="1" lang="ja-JP" altLang="en-US" sz="140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874641" y="5309019"/>
            <a:ext cx="8563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branch -d</a:t>
            </a:r>
            <a:r>
              <a:rPr lang="ja-JP" altLang="en-US" sz="1000" dirty="0" smtClean="0">
                <a:solidFill>
                  <a:schemeClr val="accent1"/>
                </a:solidFill>
              </a:rPr>
              <a:t> </a:t>
            </a:r>
            <a:r>
              <a:rPr lang="en-US" altLang="ja-JP" sz="1000" dirty="0" smtClean="0">
                <a:solidFill>
                  <a:schemeClr val="accent1"/>
                </a:solidFill>
              </a:rPr>
              <a:t>[7]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347864" y="3504494"/>
            <a:ext cx="8563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00" dirty="0" smtClean="0">
                <a:solidFill>
                  <a:schemeClr val="accent1"/>
                </a:solidFill>
              </a:rPr>
              <a:t>branch -d</a:t>
            </a:r>
            <a:r>
              <a:rPr lang="ja-JP" altLang="en-US" sz="1000" dirty="0" smtClean="0">
                <a:solidFill>
                  <a:schemeClr val="accent1"/>
                </a:solidFill>
              </a:rPr>
              <a:t> </a:t>
            </a:r>
            <a:r>
              <a:rPr lang="en-US" altLang="ja-JP" sz="1000" dirty="0" smtClean="0">
                <a:solidFill>
                  <a:schemeClr val="accent1"/>
                </a:solidFill>
              </a:rPr>
              <a:t>[7]</a:t>
            </a:r>
            <a:endParaRPr kumimoji="1" lang="ja-JP" altLang="en-US" sz="1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0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108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物理過程評価実験について</dc:title>
  <dc:creator>yot</dc:creator>
  <cp:lastModifiedBy>yot</cp:lastModifiedBy>
  <cp:revision>96</cp:revision>
  <dcterms:created xsi:type="dcterms:W3CDTF">2015-02-19T00:28:33Z</dcterms:created>
  <dcterms:modified xsi:type="dcterms:W3CDTF">2015-05-04T11:57:20Z</dcterms:modified>
</cp:coreProperties>
</file>