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92" r:id="rId4"/>
    <p:sldId id="284" r:id="rId5"/>
    <p:sldId id="293" r:id="rId6"/>
    <p:sldId id="294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3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37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21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88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99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29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44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39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6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638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950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63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30D5E-DD19-4D1F-A998-FD12C1205900}" type="datetimeFigureOut">
              <a:rPr kumimoji="1" lang="ja-JP" altLang="en-US" smtClean="0"/>
              <a:t>2021/4/27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DC75E-EEF6-4F6D-8563-19DD4B25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37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cperson.net/mac-x11-xquart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mtClean="0"/>
              <a:t>2021 </a:t>
            </a:r>
            <a:r>
              <a:rPr lang="ja-JP" altLang="en-US" dirty="0" smtClean="0"/>
              <a:t>年度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惑星学実験</a:t>
            </a:r>
            <a:r>
              <a:rPr lang="ja-JP" altLang="en-US" dirty="0"/>
              <a:t>実習</a:t>
            </a:r>
            <a:r>
              <a:rPr lang="ja-JP" altLang="en-US" dirty="0" smtClean="0"/>
              <a:t>の基礎 </a:t>
            </a:r>
            <a:r>
              <a:rPr lang="en-US" altLang="ja-JP" dirty="0" smtClean="0"/>
              <a:t>II</a:t>
            </a:r>
            <a:br>
              <a:rPr lang="en-US" altLang="ja-JP" dirty="0" smtClean="0"/>
            </a:br>
            <a:r>
              <a:rPr lang="ja-JP" altLang="en-US" dirty="0"/>
              <a:t>計算機演習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遠隔</a:t>
            </a:r>
            <a:r>
              <a:rPr lang="ja-JP" altLang="en-US" dirty="0" smtClean="0"/>
              <a:t>実習のための準備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ja-JP" sz="3600" dirty="0" smtClean="0"/>
          </a:p>
          <a:p>
            <a:r>
              <a:rPr lang="en-US" altLang="ja-JP" sz="3600" dirty="0" smtClean="0"/>
              <a:t>3-2-1. </a:t>
            </a:r>
            <a:r>
              <a:rPr lang="en-US" altLang="ja-JP" sz="3600" dirty="0" smtClean="0"/>
              <a:t>Intel </a:t>
            </a:r>
            <a:r>
              <a:rPr lang="en-US" altLang="ja-JP" sz="3600" dirty="0"/>
              <a:t>M</a:t>
            </a:r>
            <a:r>
              <a:rPr lang="en-US" altLang="ja-JP" sz="3600" dirty="0" smtClean="0"/>
              <a:t>ac </a:t>
            </a:r>
            <a:r>
              <a:rPr lang="ja-JP" altLang="en-US" sz="3600" dirty="0" smtClean="0"/>
              <a:t>における環境</a:t>
            </a:r>
            <a:r>
              <a:rPr lang="ja-JP" altLang="en-US" sz="3600" dirty="0" smtClean="0"/>
              <a:t>の確認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5202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はじめ</a:t>
            </a:r>
            <a:r>
              <a:rPr lang="ja-JP" altLang="en-US" dirty="0"/>
              <a:t>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ここでは</a:t>
            </a:r>
            <a:r>
              <a:rPr lang="en-US" altLang="ja-JP" dirty="0"/>
              <a:t>, </a:t>
            </a:r>
            <a:r>
              <a:rPr lang="en-US" altLang="ja-JP" dirty="0"/>
              <a:t>I</a:t>
            </a:r>
            <a:r>
              <a:rPr lang="en-US" altLang="ja-JP" dirty="0" smtClean="0"/>
              <a:t>ntel Mac </a:t>
            </a:r>
            <a:r>
              <a:rPr lang="ja-JP" altLang="en-US" smtClean="0"/>
              <a:t>における準備</a:t>
            </a:r>
            <a:r>
              <a:rPr lang="ja-JP" altLang="en-US" dirty="0"/>
              <a:t>について説明する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232286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準備の概要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必要な準備</a:t>
            </a:r>
            <a:r>
              <a:rPr lang="en-US" altLang="ja-JP" dirty="0" smtClean="0"/>
              <a:t>(</a:t>
            </a:r>
            <a:r>
              <a:rPr lang="ja-JP" altLang="en-US" dirty="0" smtClean="0"/>
              <a:t>確認</a:t>
            </a:r>
            <a:r>
              <a:rPr lang="en-US" altLang="ja-JP" dirty="0" smtClean="0"/>
              <a:t>)</a:t>
            </a:r>
            <a:r>
              <a:rPr lang="ja-JP" altLang="en-US" dirty="0" smtClean="0"/>
              <a:t>作業は以下である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 lvl="1"/>
            <a:r>
              <a:rPr lang="ja-JP" altLang="en-US" dirty="0" smtClean="0"/>
              <a:t>「</a:t>
            </a:r>
            <a:r>
              <a:rPr lang="en-US" altLang="ja-JP" dirty="0" err="1" smtClean="0"/>
              <a:t>XQuartz</a:t>
            </a:r>
            <a:r>
              <a:rPr lang="ja-JP" altLang="en-US" dirty="0" smtClean="0"/>
              <a:t>」アプリケーションをインストールする</a:t>
            </a:r>
            <a:r>
              <a:rPr lang="en-US" altLang="ja-JP" dirty="0" smtClean="0"/>
              <a:t>.</a:t>
            </a:r>
          </a:p>
          <a:p>
            <a:pPr lvl="2"/>
            <a:r>
              <a:rPr lang="en-US" altLang="ja-JP" dirty="0" err="1" smtClean="0"/>
              <a:t>macOS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Unix </a:t>
            </a:r>
            <a:r>
              <a:rPr lang="ja-JP" altLang="en-US" dirty="0" smtClean="0"/>
              <a:t>を基に開発されたため</a:t>
            </a:r>
            <a:r>
              <a:rPr lang="en-US" altLang="ja-JP" dirty="0" smtClean="0"/>
              <a:t>, </a:t>
            </a:r>
            <a:r>
              <a:rPr lang="ja-JP" altLang="en-US" dirty="0" smtClean="0"/>
              <a:t>標準でインストールされている「</a:t>
            </a:r>
            <a:r>
              <a:rPr lang="ja-JP" altLang="en-US" dirty="0"/>
              <a:t>ターミナル」アプリケーションで </a:t>
            </a:r>
            <a:r>
              <a:rPr lang="en-US" altLang="ja-JP" dirty="0"/>
              <a:t>Unix </a:t>
            </a:r>
            <a:r>
              <a:rPr lang="ja-JP" altLang="en-US" dirty="0"/>
              <a:t>コマンドが実行できる</a:t>
            </a:r>
            <a:r>
              <a:rPr lang="en-US" altLang="ja-JP" dirty="0"/>
              <a:t>. </a:t>
            </a:r>
            <a:r>
              <a:rPr lang="ja-JP" altLang="en-US" dirty="0" smtClean="0"/>
              <a:t>しかし</a:t>
            </a:r>
            <a:r>
              <a:rPr lang="en-US" altLang="ja-JP" dirty="0" smtClean="0"/>
              <a:t>, </a:t>
            </a:r>
            <a:r>
              <a:rPr lang="ja-JP" altLang="en-US" dirty="0" smtClean="0"/>
              <a:t>新しいウィンドウを開くようなアプリケーションを利用するには </a:t>
            </a:r>
            <a:r>
              <a:rPr lang="en-US" altLang="ja-JP" dirty="0" err="1" smtClean="0"/>
              <a:t>XQuartz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を使う方が良いようである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/>
              <a:t>これまで</a:t>
            </a:r>
            <a:r>
              <a:rPr lang="ja-JP" altLang="en-US" dirty="0" smtClean="0"/>
              <a:t>に利用してきたパッケージ管理システムを確認する</a:t>
            </a:r>
            <a:r>
              <a:rPr lang="en-US" altLang="ja-JP" dirty="0" smtClean="0"/>
              <a:t>.</a:t>
            </a:r>
          </a:p>
          <a:p>
            <a:pPr lvl="2"/>
            <a:r>
              <a:rPr lang="en-US" altLang="ja-JP" dirty="0" smtClean="0"/>
              <a:t>Homebrew or </a:t>
            </a:r>
            <a:r>
              <a:rPr lang="en-US" altLang="ja-JP" dirty="0" err="1" smtClean="0"/>
              <a:t>MacPorts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パッケージ管理システムで実習で利用する以下のアプリケーションをインストールする</a:t>
            </a:r>
            <a:r>
              <a:rPr lang="en-US" altLang="ja-JP" dirty="0" smtClean="0"/>
              <a:t>.</a:t>
            </a:r>
          </a:p>
          <a:p>
            <a:pPr lvl="2"/>
            <a:r>
              <a:rPr lang="en-US" altLang="ja-JP" dirty="0" err="1" smtClean="0"/>
              <a:t>emacs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gnuplot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gfortran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9432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「</a:t>
            </a:r>
            <a:r>
              <a:rPr lang="en-US" altLang="ja-JP" dirty="0" err="1" smtClean="0"/>
              <a:t>XQuartz</a:t>
            </a:r>
            <a:r>
              <a:rPr lang="ja-JP" altLang="en-US" dirty="0" smtClean="0"/>
              <a:t>」のインストール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err="1" smtClean="0"/>
              <a:t>XQuartz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を参考ページなどを参考にしてインストールする</a:t>
            </a:r>
            <a:r>
              <a:rPr lang="en-US" altLang="ja-JP" dirty="0" smtClean="0"/>
              <a:t>.</a:t>
            </a:r>
          </a:p>
          <a:p>
            <a:endParaRPr lang="en-US" altLang="ja-JP" dirty="0"/>
          </a:p>
          <a:p>
            <a:r>
              <a:rPr lang="ja-JP" altLang="en-US" dirty="0" smtClean="0"/>
              <a:t>参考ページ</a:t>
            </a:r>
            <a:endParaRPr lang="en-US" altLang="ja-JP" dirty="0" smtClean="0"/>
          </a:p>
          <a:p>
            <a:pPr lvl="1"/>
            <a:r>
              <a:rPr lang="en-US" altLang="ja-JP" dirty="0">
                <a:hlinkClick r:id="rId2"/>
              </a:rPr>
              <a:t>https://macperson.net/mac-x11-xquartz</a:t>
            </a:r>
            <a:r>
              <a:rPr lang="en-US" altLang="ja-JP" dirty="0" smtClean="0">
                <a:hlinkClick r:id="rId2"/>
              </a:rPr>
              <a:t>/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54401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パッケージ管理システムの確認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err="1" smtClean="0"/>
              <a:t>XQuartz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において下のようにコマンドを打つことで </a:t>
            </a:r>
            <a:r>
              <a:rPr kumimoji="1" lang="en-US" altLang="ja-JP" dirty="0" smtClean="0"/>
              <a:t>H</a:t>
            </a:r>
            <a:r>
              <a:rPr lang="en-US" altLang="ja-JP" dirty="0" smtClean="0"/>
              <a:t>omebrew </a:t>
            </a:r>
            <a:r>
              <a:rPr lang="ja-JP" altLang="en-US" dirty="0"/>
              <a:t>と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MacPorts</a:t>
            </a:r>
            <a:r>
              <a:rPr lang="en-US" altLang="ja-JP" dirty="0" smtClean="0"/>
              <a:t> </a:t>
            </a:r>
            <a:r>
              <a:rPr lang="ja-JP" altLang="en-US" dirty="0" smtClean="0"/>
              <a:t>がインストールされているかどうかを確認する</a:t>
            </a:r>
            <a:r>
              <a:rPr lang="en-US" altLang="ja-JP" dirty="0" smtClean="0"/>
              <a:t>.</a:t>
            </a:r>
          </a:p>
          <a:p>
            <a:r>
              <a:rPr kumimoji="1" lang="en-US" altLang="ja-JP" dirty="0" smtClean="0"/>
              <a:t>Homebrew </a:t>
            </a:r>
            <a:r>
              <a:rPr kumimoji="1" lang="ja-JP" altLang="en-US" dirty="0" smtClean="0"/>
              <a:t>の確認</a:t>
            </a:r>
            <a:endParaRPr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pPr lvl="1"/>
            <a:r>
              <a:rPr lang="ja-JP" altLang="en-US" dirty="0" smtClean="0"/>
              <a:t>表示されるファイルのリストに </a:t>
            </a:r>
            <a:r>
              <a:rPr lang="en-US" altLang="ja-JP" dirty="0" smtClean="0"/>
              <a:t>Homebrew </a:t>
            </a:r>
            <a:r>
              <a:rPr lang="ja-JP" altLang="en-US" dirty="0" smtClean="0"/>
              <a:t>が含まれていればインストールされている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r>
              <a:rPr lang="en-US" altLang="ja-JP" dirty="0" err="1" smtClean="0"/>
              <a:t>MacPorts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の確認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pPr lvl="1"/>
            <a:r>
              <a:rPr lang="ja-JP" altLang="en-US" dirty="0" smtClean="0"/>
              <a:t>表示されるファイルのリストに </a:t>
            </a:r>
            <a:r>
              <a:rPr lang="en-US" altLang="ja-JP" dirty="0" err="1" smtClean="0"/>
              <a:t>macports</a:t>
            </a:r>
            <a:r>
              <a:rPr lang="en-US" altLang="ja-JP" dirty="0" smtClean="0"/>
              <a:t> </a:t>
            </a:r>
            <a:r>
              <a:rPr lang="ja-JP" altLang="en-US" dirty="0" smtClean="0"/>
              <a:t>が含まれていればインストールされて</a:t>
            </a:r>
            <a:r>
              <a:rPr lang="ja-JP" altLang="en-US" dirty="0"/>
              <a:t>いる</a:t>
            </a:r>
            <a:r>
              <a:rPr lang="en-US" altLang="ja-JP" dirty="0" smtClean="0"/>
              <a:t>.</a:t>
            </a:r>
          </a:p>
          <a:p>
            <a:r>
              <a:rPr lang="ja-JP" altLang="en-US" dirty="0"/>
              <a:t>インストールされているもの</a:t>
            </a:r>
            <a:r>
              <a:rPr lang="ja-JP" altLang="en-US" dirty="0" smtClean="0"/>
              <a:t>を使って環境の構築を続けると良い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両方ともインストールされていなければ </a:t>
            </a:r>
            <a:r>
              <a:rPr lang="en-US" altLang="ja-JP" dirty="0" smtClean="0"/>
              <a:t>Homebrew </a:t>
            </a:r>
            <a:r>
              <a:rPr lang="ja-JP" altLang="en-US" dirty="0" smtClean="0"/>
              <a:t>を使うと良いだろう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54780" y="2802424"/>
            <a:ext cx="303320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   $ ls /</a:t>
            </a:r>
            <a:r>
              <a:rPr kumimoji="1" lang="en-US" altLang="ja-JP" sz="2800" dirty="0" err="1" smtClean="0"/>
              <a:t>usr</a:t>
            </a:r>
            <a:r>
              <a:rPr kumimoji="1" lang="en-US" altLang="ja-JP" sz="2800" dirty="0" smtClean="0"/>
              <a:t>/local 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54780" y="4475173"/>
            <a:ext cx="383791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   $ ls /opt/local/</a:t>
            </a:r>
            <a:r>
              <a:rPr kumimoji="1" lang="en-US" altLang="ja-JP" sz="2800" dirty="0" err="1" smtClean="0"/>
              <a:t>etc</a:t>
            </a:r>
            <a:r>
              <a:rPr kumimoji="1" lang="en-US" altLang="ja-JP" sz="2800" dirty="0" smtClean="0"/>
              <a:t>   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64107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Homebrew / </a:t>
            </a:r>
            <a:r>
              <a:rPr kumimoji="1" lang="en-US" altLang="ja-JP" dirty="0" err="1" smtClean="0"/>
              <a:t>MacPorts</a:t>
            </a:r>
            <a:r>
              <a:rPr kumimoji="1" lang="en-US" altLang="ja-JP" dirty="0" smtClean="0"/>
              <a:t> </a:t>
            </a:r>
            <a:r>
              <a:rPr lang="ja-JP" altLang="en-US" dirty="0" err="1"/>
              <a:t>で</a:t>
            </a:r>
            <a:r>
              <a:rPr lang="ja-JP" altLang="en-US" dirty="0" err="1" smtClean="0"/>
              <a:t>の</a:t>
            </a:r>
            <a:r>
              <a:rPr lang="ja-JP" altLang="en-US" dirty="0" smtClean="0"/>
              <a:t>環境構築方法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それぞれ対応する別ファイルを確認すること</a:t>
            </a:r>
            <a:r>
              <a:rPr kumimoji="1" lang="en-US" altLang="ja-JP" smtClean="0"/>
              <a:t>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596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275</Words>
  <Application>Microsoft Office PowerPoint</Application>
  <PresentationFormat>ワイド画面</PresentationFormat>
  <Paragraphs>36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2021 年度 惑星学実験実習の基礎 II 計算機演習 遠隔実習のための準備</vt:lpstr>
      <vt:lpstr>はじめに</vt:lpstr>
      <vt:lpstr>準備の概要</vt:lpstr>
      <vt:lpstr>「XQuartz」のインストール</vt:lpstr>
      <vt:lpstr>パッケージ管理システムの確認</vt:lpstr>
      <vt:lpstr>Homebrew / MacPorts での環境構築方法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Yoshiyuki</dc:creator>
  <cp:lastModifiedBy>Takahashi Yoshiyuki</cp:lastModifiedBy>
  <cp:revision>206</cp:revision>
  <dcterms:created xsi:type="dcterms:W3CDTF">2020-08-12T06:37:14Z</dcterms:created>
  <dcterms:modified xsi:type="dcterms:W3CDTF">2021-04-27T02:46:08Z</dcterms:modified>
</cp:coreProperties>
</file>