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88" r:id="rId3"/>
    <p:sldId id="290" r:id="rId4"/>
    <p:sldId id="289" r:id="rId5"/>
    <p:sldId id="285" r:id="rId6"/>
    <p:sldId id="286" r:id="rId7"/>
    <p:sldId id="287" r:id="rId8"/>
  </p:sldIdLst>
  <p:sldSz cx="12192000" cy="6858000"/>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983" autoAdjust="0"/>
    <p:restoredTop sz="94660"/>
  </p:normalViewPr>
  <p:slideViewPr>
    <p:cSldViewPr snapToGrid="0">
      <p:cViewPr varScale="1">
        <p:scale>
          <a:sx n="57" d="100"/>
          <a:sy n="57" d="100"/>
        </p:scale>
        <p:origin x="32" y="80"/>
      </p:cViewPr>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1524000" y="1122363"/>
            <a:ext cx="9144000" cy="2387600"/>
          </a:xfrm>
        </p:spPr>
        <p:txBody>
          <a:bodyPr anchor="b"/>
          <a:lstStyle>
            <a:lvl1pPr algn="ctr">
              <a:defRPr sz="6000"/>
            </a:lvl1pPr>
          </a:lstStyle>
          <a:p>
            <a:r>
              <a:rPr kumimoji="1" lang="ja-JP" altLang="en-US" smtClean="0"/>
              <a:t>マスター タイトルの書式設定</a:t>
            </a:r>
            <a:endParaRPr kumimoji="1" lang="ja-JP" altLang="en-US"/>
          </a:p>
        </p:txBody>
      </p:sp>
      <p:sp>
        <p:nvSpPr>
          <p:cNvPr id="3" name="サブタイトル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smtClean="0"/>
              <a:t>マスター サブタイトルの書式設定</a:t>
            </a:r>
            <a:endParaRPr kumimoji="1" lang="ja-JP" altLang="en-US"/>
          </a:p>
        </p:txBody>
      </p:sp>
      <p:sp>
        <p:nvSpPr>
          <p:cNvPr id="4" name="日付プレースホルダー 3"/>
          <p:cNvSpPr>
            <a:spLocks noGrp="1"/>
          </p:cNvSpPr>
          <p:nvPr>
            <p:ph type="dt" sz="half" idx="10"/>
          </p:nvPr>
        </p:nvSpPr>
        <p:spPr/>
        <p:txBody>
          <a:bodyPr/>
          <a:lstStyle/>
          <a:p>
            <a:fld id="{7A130D5E-DD19-4D1F-A998-FD12C1205900}" type="datetimeFigureOut">
              <a:rPr kumimoji="1" lang="ja-JP" altLang="en-US" smtClean="0"/>
              <a:t>2021/4/27</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B93DC75E-EEF6-4F6D-8563-19DD4B25FAB3}" type="slidenum">
              <a:rPr kumimoji="1" lang="ja-JP" altLang="en-US" smtClean="0"/>
              <a:t>‹#›</a:t>
            </a:fld>
            <a:endParaRPr kumimoji="1" lang="ja-JP" altLang="en-US"/>
          </a:p>
        </p:txBody>
      </p:sp>
    </p:spTree>
    <p:extLst>
      <p:ext uri="{BB962C8B-B14F-4D97-AF65-F5344CB8AC3E}">
        <p14:creationId xmlns:p14="http://schemas.microsoft.com/office/powerpoint/2010/main" val="17003748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7A130D5E-DD19-4D1F-A998-FD12C1205900}" type="datetimeFigureOut">
              <a:rPr kumimoji="1" lang="ja-JP" altLang="en-US" smtClean="0"/>
              <a:t>2021/4/27</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B93DC75E-EEF6-4F6D-8563-19DD4B25FAB3}" type="slidenum">
              <a:rPr kumimoji="1" lang="ja-JP" altLang="en-US" smtClean="0"/>
              <a:t>‹#›</a:t>
            </a:fld>
            <a:endParaRPr kumimoji="1" lang="ja-JP" altLang="en-US"/>
          </a:p>
        </p:txBody>
      </p:sp>
    </p:spTree>
    <p:extLst>
      <p:ext uri="{BB962C8B-B14F-4D97-AF65-F5344CB8AC3E}">
        <p14:creationId xmlns:p14="http://schemas.microsoft.com/office/powerpoint/2010/main" val="216621685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8724900" y="365125"/>
            <a:ext cx="2628900" cy="5811838"/>
          </a:xfrm>
        </p:spPr>
        <p:txBody>
          <a:bodyPr vert="eaVert"/>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a:xfrm>
            <a:off x="838200" y="365125"/>
            <a:ext cx="7734300" cy="5811838"/>
          </a:xfrm>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7A130D5E-DD19-4D1F-A998-FD12C1205900}" type="datetimeFigureOut">
              <a:rPr kumimoji="1" lang="ja-JP" altLang="en-US" smtClean="0"/>
              <a:t>2021/4/27</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B93DC75E-EEF6-4F6D-8563-19DD4B25FAB3}" type="slidenum">
              <a:rPr kumimoji="1" lang="ja-JP" altLang="en-US" smtClean="0"/>
              <a:t>‹#›</a:t>
            </a:fld>
            <a:endParaRPr kumimoji="1" lang="ja-JP" altLang="en-US"/>
          </a:p>
        </p:txBody>
      </p:sp>
    </p:spTree>
    <p:extLst>
      <p:ext uri="{BB962C8B-B14F-4D97-AF65-F5344CB8AC3E}">
        <p14:creationId xmlns:p14="http://schemas.microsoft.com/office/powerpoint/2010/main" val="50288803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7A130D5E-DD19-4D1F-A998-FD12C1205900}" type="datetimeFigureOut">
              <a:rPr kumimoji="1" lang="ja-JP" altLang="en-US" smtClean="0"/>
              <a:t>2021/4/27</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B93DC75E-EEF6-4F6D-8563-19DD4B25FAB3}" type="slidenum">
              <a:rPr kumimoji="1" lang="ja-JP" altLang="en-US" smtClean="0"/>
              <a:t>‹#›</a:t>
            </a:fld>
            <a:endParaRPr kumimoji="1" lang="ja-JP" altLang="en-US"/>
          </a:p>
        </p:txBody>
      </p:sp>
    </p:spTree>
    <p:extLst>
      <p:ext uri="{BB962C8B-B14F-4D97-AF65-F5344CB8AC3E}">
        <p14:creationId xmlns:p14="http://schemas.microsoft.com/office/powerpoint/2010/main" val="303599771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831850" y="1709738"/>
            <a:ext cx="10515600" cy="2852737"/>
          </a:xfrm>
        </p:spPr>
        <p:txBody>
          <a:bodyPr anchor="b"/>
          <a:lstStyle>
            <a:lvl1pPr>
              <a:defRPr sz="6000"/>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smtClean="0"/>
              <a:t>マスター テキストの書式設定</a:t>
            </a:r>
          </a:p>
        </p:txBody>
      </p:sp>
      <p:sp>
        <p:nvSpPr>
          <p:cNvPr id="4" name="日付プレースホルダー 3"/>
          <p:cNvSpPr>
            <a:spLocks noGrp="1"/>
          </p:cNvSpPr>
          <p:nvPr>
            <p:ph type="dt" sz="half" idx="10"/>
          </p:nvPr>
        </p:nvSpPr>
        <p:spPr/>
        <p:txBody>
          <a:bodyPr/>
          <a:lstStyle/>
          <a:p>
            <a:fld id="{7A130D5E-DD19-4D1F-A998-FD12C1205900}" type="datetimeFigureOut">
              <a:rPr kumimoji="1" lang="ja-JP" altLang="en-US" smtClean="0"/>
              <a:t>2021/4/27</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B93DC75E-EEF6-4F6D-8563-19DD4B25FAB3}" type="slidenum">
              <a:rPr kumimoji="1" lang="ja-JP" altLang="en-US" smtClean="0"/>
              <a:t>‹#›</a:t>
            </a:fld>
            <a:endParaRPr kumimoji="1" lang="ja-JP" altLang="en-US"/>
          </a:p>
        </p:txBody>
      </p:sp>
    </p:spTree>
    <p:extLst>
      <p:ext uri="{BB962C8B-B14F-4D97-AF65-F5344CB8AC3E}">
        <p14:creationId xmlns:p14="http://schemas.microsoft.com/office/powerpoint/2010/main" val="42272976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sz="half" idx="1"/>
          </p:nvPr>
        </p:nvSpPr>
        <p:spPr>
          <a:xfrm>
            <a:off x="838200" y="1825625"/>
            <a:ext cx="5181600" cy="4351338"/>
          </a:xfrm>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ー 3"/>
          <p:cNvSpPr>
            <a:spLocks noGrp="1"/>
          </p:cNvSpPr>
          <p:nvPr>
            <p:ph sz="half" idx="2"/>
          </p:nvPr>
        </p:nvSpPr>
        <p:spPr>
          <a:xfrm>
            <a:off x="6172200" y="1825625"/>
            <a:ext cx="5181600" cy="4351338"/>
          </a:xfrm>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ー 4"/>
          <p:cNvSpPr>
            <a:spLocks noGrp="1"/>
          </p:cNvSpPr>
          <p:nvPr>
            <p:ph type="dt" sz="half" idx="10"/>
          </p:nvPr>
        </p:nvSpPr>
        <p:spPr/>
        <p:txBody>
          <a:bodyPr/>
          <a:lstStyle/>
          <a:p>
            <a:fld id="{7A130D5E-DD19-4D1F-A998-FD12C1205900}" type="datetimeFigureOut">
              <a:rPr kumimoji="1" lang="ja-JP" altLang="en-US" smtClean="0"/>
              <a:t>2021/4/27</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B93DC75E-EEF6-4F6D-8563-19DD4B25FAB3}" type="slidenum">
              <a:rPr kumimoji="1" lang="ja-JP" altLang="en-US" smtClean="0"/>
              <a:t>‹#›</a:t>
            </a:fld>
            <a:endParaRPr kumimoji="1" lang="ja-JP" altLang="en-US"/>
          </a:p>
        </p:txBody>
      </p:sp>
    </p:spTree>
    <p:extLst>
      <p:ext uri="{BB962C8B-B14F-4D97-AF65-F5344CB8AC3E}">
        <p14:creationId xmlns:p14="http://schemas.microsoft.com/office/powerpoint/2010/main" val="41224488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365125"/>
            <a:ext cx="10515600" cy="1325563"/>
          </a:xfrm>
        </p:spPr>
        <p:txBody>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4" name="コンテンツ プレースホルダー 3"/>
          <p:cNvSpPr>
            <a:spLocks noGrp="1"/>
          </p:cNvSpPr>
          <p:nvPr>
            <p:ph sz="half" idx="2"/>
          </p:nvPr>
        </p:nvSpPr>
        <p:spPr>
          <a:xfrm>
            <a:off x="839788" y="2505075"/>
            <a:ext cx="5157787" cy="3684588"/>
          </a:xfrm>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ー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6" name="コンテンツ プレースホルダー 5"/>
          <p:cNvSpPr>
            <a:spLocks noGrp="1"/>
          </p:cNvSpPr>
          <p:nvPr>
            <p:ph sz="quarter" idx="4"/>
          </p:nvPr>
        </p:nvSpPr>
        <p:spPr>
          <a:xfrm>
            <a:off x="6172200" y="2505075"/>
            <a:ext cx="5183188" cy="3684588"/>
          </a:xfrm>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ー 6"/>
          <p:cNvSpPr>
            <a:spLocks noGrp="1"/>
          </p:cNvSpPr>
          <p:nvPr>
            <p:ph type="dt" sz="half" idx="10"/>
          </p:nvPr>
        </p:nvSpPr>
        <p:spPr/>
        <p:txBody>
          <a:bodyPr/>
          <a:lstStyle/>
          <a:p>
            <a:fld id="{7A130D5E-DD19-4D1F-A998-FD12C1205900}" type="datetimeFigureOut">
              <a:rPr kumimoji="1" lang="ja-JP" altLang="en-US" smtClean="0"/>
              <a:t>2021/4/27</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B93DC75E-EEF6-4F6D-8563-19DD4B25FAB3}" type="slidenum">
              <a:rPr kumimoji="1" lang="ja-JP" altLang="en-US" smtClean="0"/>
              <a:t>‹#›</a:t>
            </a:fld>
            <a:endParaRPr kumimoji="1" lang="ja-JP" altLang="en-US"/>
          </a:p>
        </p:txBody>
      </p:sp>
    </p:spTree>
    <p:extLst>
      <p:ext uri="{BB962C8B-B14F-4D97-AF65-F5344CB8AC3E}">
        <p14:creationId xmlns:p14="http://schemas.microsoft.com/office/powerpoint/2010/main" val="16533906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日付プレースホルダー 2"/>
          <p:cNvSpPr>
            <a:spLocks noGrp="1"/>
          </p:cNvSpPr>
          <p:nvPr>
            <p:ph type="dt" sz="half" idx="10"/>
          </p:nvPr>
        </p:nvSpPr>
        <p:spPr/>
        <p:txBody>
          <a:bodyPr/>
          <a:lstStyle/>
          <a:p>
            <a:fld id="{7A130D5E-DD19-4D1F-A998-FD12C1205900}" type="datetimeFigureOut">
              <a:rPr kumimoji="1" lang="ja-JP" altLang="en-US" smtClean="0"/>
              <a:t>2021/4/27</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B93DC75E-EEF6-4F6D-8563-19DD4B25FAB3}" type="slidenum">
              <a:rPr kumimoji="1" lang="ja-JP" altLang="en-US" smtClean="0"/>
              <a:t>‹#›</a:t>
            </a:fld>
            <a:endParaRPr kumimoji="1" lang="ja-JP" altLang="en-US"/>
          </a:p>
        </p:txBody>
      </p:sp>
    </p:spTree>
    <p:extLst>
      <p:ext uri="{BB962C8B-B14F-4D97-AF65-F5344CB8AC3E}">
        <p14:creationId xmlns:p14="http://schemas.microsoft.com/office/powerpoint/2010/main" val="140976600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7A130D5E-DD19-4D1F-A998-FD12C1205900}" type="datetimeFigureOut">
              <a:rPr kumimoji="1" lang="ja-JP" altLang="en-US" smtClean="0"/>
              <a:t>2021/4/27</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B93DC75E-EEF6-4F6D-8563-19DD4B25FAB3}" type="slidenum">
              <a:rPr kumimoji="1" lang="ja-JP" altLang="en-US" smtClean="0"/>
              <a:t>‹#›</a:t>
            </a:fld>
            <a:endParaRPr kumimoji="1" lang="ja-JP" altLang="en-US"/>
          </a:p>
        </p:txBody>
      </p:sp>
    </p:spTree>
    <p:extLst>
      <p:ext uri="{BB962C8B-B14F-4D97-AF65-F5344CB8AC3E}">
        <p14:creationId xmlns:p14="http://schemas.microsoft.com/office/powerpoint/2010/main" val="324463806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457200"/>
            <a:ext cx="3932237" cy="1600200"/>
          </a:xfrm>
        </p:spPr>
        <p:txBody>
          <a:bodyPr anchor="b"/>
          <a:lstStyle>
            <a:lvl1pPr>
              <a:defRPr sz="3200"/>
            </a:lvl1p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ー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7A130D5E-DD19-4D1F-A998-FD12C1205900}" type="datetimeFigureOut">
              <a:rPr kumimoji="1" lang="ja-JP" altLang="en-US" smtClean="0"/>
              <a:t>2021/4/27</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B93DC75E-EEF6-4F6D-8563-19DD4B25FAB3}" type="slidenum">
              <a:rPr kumimoji="1" lang="ja-JP" altLang="en-US" smtClean="0"/>
              <a:t>‹#›</a:t>
            </a:fld>
            <a:endParaRPr kumimoji="1" lang="ja-JP" altLang="en-US"/>
          </a:p>
        </p:txBody>
      </p:sp>
    </p:spTree>
    <p:extLst>
      <p:ext uri="{BB962C8B-B14F-4D97-AF65-F5344CB8AC3E}">
        <p14:creationId xmlns:p14="http://schemas.microsoft.com/office/powerpoint/2010/main" val="10929509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457200"/>
            <a:ext cx="3932237" cy="1600200"/>
          </a:xfrm>
        </p:spPr>
        <p:txBody>
          <a:bodyPr anchor="b"/>
          <a:lstStyle>
            <a:lvl1pPr>
              <a:defRPr sz="3200"/>
            </a:lvl1pPr>
          </a:lstStyle>
          <a:p>
            <a:r>
              <a:rPr kumimoji="1" lang="ja-JP" altLang="en-US" smtClean="0"/>
              <a:t>マスター タイトルの書式設定</a:t>
            </a:r>
            <a:endParaRPr kumimoji="1" lang="ja-JP" altLang="en-US"/>
          </a:p>
        </p:txBody>
      </p:sp>
      <p:sp>
        <p:nvSpPr>
          <p:cNvPr id="3" name="図プレースホルダー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7A130D5E-DD19-4D1F-A998-FD12C1205900}" type="datetimeFigureOut">
              <a:rPr kumimoji="1" lang="ja-JP" altLang="en-US" smtClean="0"/>
              <a:t>2021/4/27</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B93DC75E-EEF6-4F6D-8563-19DD4B25FAB3}" type="slidenum">
              <a:rPr kumimoji="1" lang="ja-JP" altLang="en-US" smtClean="0"/>
              <a:t>‹#›</a:t>
            </a:fld>
            <a:endParaRPr kumimoji="1" lang="ja-JP" altLang="en-US"/>
          </a:p>
        </p:txBody>
      </p:sp>
    </p:spTree>
    <p:extLst>
      <p:ext uri="{BB962C8B-B14F-4D97-AF65-F5344CB8AC3E}">
        <p14:creationId xmlns:p14="http://schemas.microsoft.com/office/powerpoint/2010/main" val="7116362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A130D5E-DD19-4D1F-A998-FD12C1205900}" type="datetimeFigureOut">
              <a:rPr kumimoji="1" lang="ja-JP" altLang="en-US" smtClean="0"/>
              <a:t>2021/4/27</a:t>
            </a:fld>
            <a:endParaRPr kumimoji="1" lang="ja-JP" altLang="en-US"/>
          </a:p>
        </p:txBody>
      </p:sp>
      <p:sp>
        <p:nvSpPr>
          <p:cNvPr id="5" name="フッター プレースホルダー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93DC75E-EEF6-4F6D-8563-19DD4B25FAB3}" type="slidenum">
              <a:rPr kumimoji="1" lang="ja-JP" altLang="en-US" smtClean="0"/>
              <a:t>‹#›</a:t>
            </a:fld>
            <a:endParaRPr kumimoji="1" lang="ja-JP" altLang="en-US"/>
          </a:p>
        </p:txBody>
      </p:sp>
    </p:spTree>
    <p:extLst>
      <p:ext uri="{BB962C8B-B14F-4D97-AF65-F5344CB8AC3E}">
        <p14:creationId xmlns:p14="http://schemas.microsoft.com/office/powerpoint/2010/main" val="275137472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s://qiita.com/zaburo/items/29fe23c1ceb6056109fd" TargetMode="External"/><Relationship Id="rId2" Type="http://schemas.openxmlformats.org/officeDocument/2006/relationships/hyperlink" Target="https://webkaru.net/dev/macports-download-install/"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hyperlink" Target="https://www.amane.to/archives/575#GNU_Emacs_26_3_(emacsmacapp_7_8_1)"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hyperlink" Target="http://www.compe.media.kyoto-u.ac.jp/syoseki/mac/mac-gnuplot.html"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hyperlink" Target="http://www.compe.media.kyoto-u.ac.jp/syoseki/mac/mac-gfortran.html"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p:txBody>
          <a:bodyPr>
            <a:normAutofit fontScale="90000"/>
          </a:bodyPr>
          <a:lstStyle/>
          <a:p>
            <a:r>
              <a:rPr lang="en-US" altLang="ja-JP" smtClean="0"/>
              <a:t>2021 </a:t>
            </a:r>
            <a:r>
              <a:rPr lang="ja-JP" altLang="en-US" dirty="0" smtClean="0"/>
              <a:t>年度</a:t>
            </a:r>
            <a:r>
              <a:rPr lang="en-US" altLang="ja-JP" dirty="0" smtClean="0"/>
              <a:t/>
            </a:r>
            <a:br>
              <a:rPr lang="en-US" altLang="ja-JP" dirty="0" smtClean="0"/>
            </a:br>
            <a:r>
              <a:rPr lang="ja-JP" altLang="en-US" dirty="0" smtClean="0"/>
              <a:t>惑星学実験</a:t>
            </a:r>
            <a:r>
              <a:rPr lang="ja-JP" altLang="en-US" dirty="0"/>
              <a:t>実習</a:t>
            </a:r>
            <a:r>
              <a:rPr lang="ja-JP" altLang="en-US" dirty="0" smtClean="0"/>
              <a:t>の基礎 </a:t>
            </a:r>
            <a:r>
              <a:rPr lang="en-US" altLang="ja-JP" dirty="0" smtClean="0"/>
              <a:t>II</a:t>
            </a:r>
            <a:br>
              <a:rPr lang="en-US" altLang="ja-JP" dirty="0" smtClean="0"/>
            </a:br>
            <a:r>
              <a:rPr lang="ja-JP" altLang="en-US" dirty="0"/>
              <a:t>計算機演習</a:t>
            </a:r>
            <a:r>
              <a:rPr lang="en-US" altLang="ja-JP" dirty="0" smtClean="0"/>
              <a:t/>
            </a:r>
            <a:br>
              <a:rPr lang="en-US" altLang="ja-JP" dirty="0" smtClean="0"/>
            </a:br>
            <a:r>
              <a:rPr lang="ja-JP" altLang="en-US" dirty="0"/>
              <a:t>遠隔</a:t>
            </a:r>
            <a:r>
              <a:rPr lang="ja-JP" altLang="en-US" dirty="0" smtClean="0"/>
              <a:t>実習のための準備</a:t>
            </a:r>
            <a:endParaRPr kumimoji="1" lang="ja-JP" altLang="en-US" dirty="0"/>
          </a:p>
        </p:txBody>
      </p:sp>
      <p:sp>
        <p:nvSpPr>
          <p:cNvPr id="3" name="サブタイトル 2"/>
          <p:cNvSpPr>
            <a:spLocks noGrp="1"/>
          </p:cNvSpPr>
          <p:nvPr>
            <p:ph type="subTitle" idx="1"/>
          </p:nvPr>
        </p:nvSpPr>
        <p:spPr/>
        <p:txBody>
          <a:bodyPr>
            <a:normAutofit fontScale="92500" lnSpcReduction="10000"/>
          </a:bodyPr>
          <a:lstStyle/>
          <a:p>
            <a:endParaRPr kumimoji="1" lang="en-US" altLang="ja-JP" sz="3600" dirty="0" smtClean="0"/>
          </a:p>
          <a:p>
            <a:r>
              <a:rPr lang="en-US" altLang="ja-JP" sz="3600" dirty="0" smtClean="0"/>
              <a:t>3-2-3. Intel </a:t>
            </a:r>
            <a:r>
              <a:rPr lang="en-US" altLang="ja-JP" sz="3600" dirty="0"/>
              <a:t>M</a:t>
            </a:r>
            <a:r>
              <a:rPr lang="en-US" altLang="ja-JP" sz="3600" dirty="0" smtClean="0"/>
              <a:t>ac </a:t>
            </a:r>
            <a:r>
              <a:rPr lang="ja-JP" altLang="en-US" sz="3600" dirty="0" smtClean="0"/>
              <a:t>における</a:t>
            </a:r>
            <a:endParaRPr lang="en-US" altLang="ja-JP" sz="3600" dirty="0" smtClean="0"/>
          </a:p>
          <a:p>
            <a:r>
              <a:rPr lang="en-US" altLang="ja-JP" sz="3600" dirty="0" err="1" smtClean="0"/>
              <a:t>MacPorts</a:t>
            </a:r>
            <a:r>
              <a:rPr lang="en-US" altLang="ja-JP" sz="3600" dirty="0" smtClean="0"/>
              <a:t> </a:t>
            </a:r>
            <a:r>
              <a:rPr lang="ja-JP" altLang="en-US" sz="3600" smtClean="0"/>
              <a:t>の利用</a:t>
            </a:r>
            <a:endParaRPr kumimoji="1" lang="ja-JP" altLang="en-US" sz="3600" dirty="0"/>
          </a:p>
        </p:txBody>
      </p:sp>
    </p:spTree>
    <p:extLst>
      <p:ext uri="{BB962C8B-B14F-4D97-AF65-F5344CB8AC3E}">
        <p14:creationId xmlns:p14="http://schemas.microsoft.com/office/powerpoint/2010/main" val="355202081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はじめ</a:t>
            </a:r>
            <a:r>
              <a:rPr lang="ja-JP" altLang="en-US" dirty="0"/>
              <a:t>に</a:t>
            </a:r>
            <a:endParaRPr kumimoji="1" lang="ja-JP" altLang="en-US" dirty="0"/>
          </a:p>
        </p:txBody>
      </p:sp>
      <p:sp>
        <p:nvSpPr>
          <p:cNvPr id="3" name="コンテンツ プレースホルダー 2"/>
          <p:cNvSpPr>
            <a:spLocks noGrp="1"/>
          </p:cNvSpPr>
          <p:nvPr>
            <p:ph idx="1"/>
          </p:nvPr>
        </p:nvSpPr>
        <p:spPr/>
        <p:txBody>
          <a:bodyPr>
            <a:normAutofit/>
          </a:bodyPr>
          <a:lstStyle/>
          <a:p>
            <a:r>
              <a:rPr lang="ja-JP" altLang="en-US" dirty="0"/>
              <a:t>ここでは</a:t>
            </a:r>
            <a:r>
              <a:rPr lang="en-US" altLang="ja-JP" dirty="0"/>
              <a:t>, I</a:t>
            </a:r>
            <a:r>
              <a:rPr lang="en-US" altLang="ja-JP" dirty="0" smtClean="0"/>
              <a:t>ntel </a:t>
            </a:r>
            <a:r>
              <a:rPr lang="en-US" altLang="ja-JP" dirty="0"/>
              <a:t>M</a:t>
            </a:r>
            <a:r>
              <a:rPr lang="en-US" altLang="ja-JP" dirty="0" smtClean="0"/>
              <a:t>ac </a:t>
            </a:r>
            <a:r>
              <a:rPr lang="ja-JP" altLang="en-US" smtClean="0"/>
              <a:t>における </a:t>
            </a:r>
            <a:r>
              <a:rPr lang="en-US" altLang="ja-JP" dirty="0" err="1" smtClean="0"/>
              <a:t>MacPorts</a:t>
            </a:r>
            <a:r>
              <a:rPr lang="en-US" altLang="ja-JP" dirty="0" smtClean="0"/>
              <a:t> </a:t>
            </a:r>
            <a:r>
              <a:rPr lang="ja-JP" altLang="en-US" dirty="0" smtClean="0"/>
              <a:t>を用いた準備</a:t>
            </a:r>
            <a:r>
              <a:rPr lang="ja-JP" altLang="en-US" dirty="0"/>
              <a:t>について説明する</a:t>
            </a:r>
            <a:r>
              <a:rPr lang="en-US" altLang="ja-JP" dirty="0"/>
              <a:t>. </a:t>
            </a:r>
            <a:endParaRPr lang="en-US" altLang="ja-JP" dirty="0" smtClean="0"/>
          </a:p>
          <a:p>
            <a:pPr lvl="1"/>
            <a:r>
              <a:rPr lang="en-US" altLang="ja-JP" dirty="0" err="1" smtClean="0"/>
              <a:t>MacPorts</a:t>
            </a:r>
            <a:r>
              <a:rPr lang="en-US" altLang="ja-JP" dirty="0"/>
              <a:t>: https://www.macports.org/index.php</a:t>
            </a:r>
          </a:p>
          <a:p>
            <a:r>
              <a:rPr lang="ja-JP" altLang="en-US" dirty="0" smtClean="0"/>
              <a:t>パッケージ管理システム</a:t>
            </a:r>
            <a:r>
              <a:rPr lang="en-US" altLang="ja-JP" dirty="0"/>
              <a:t> </a:t>
            </a:r>
            <a:r>
              <a:rPr lang="en-US" altLang="ja-JP" dirty="0" err="1" smtClean="0"/>
              <a:t>MacPorts</a:t>
            </a:r>
            <a:r>
              <a:rPr lang="en-US" altLang="ja-JP" dirty="0" smtClean="0"/>
              <a:t> </a:t>
            </a:r>
            <a:r>
              <a:rPr lang="ja-JP" altLang="en-US" dirty="0" smtClean="0"/>
              <a:t>で実習で利用する以下のアプリケーションをインストールする</a:t>
            </a:r>
            <a:r>
              <a:rPr lang="en-US" altLang="ja-JP" dirty="0" smtClean="0"/>
              <a:t>.</a:t>
            </a:r>
          </a:p>
          <a:p>
            <a:pPr lvl="1"/>
            <a:r>
              <a:rPr lang="en-US" altLang="ja-JP" dirty="0" err="1" smtClean="0"/>
              <a:t>emacs</a:t>
            </a:r>
            <a:endParaRPr lang="en-US" altLang="ja-JP" dirty="0" smtClean="0"/>
          </a:p>
          <a:p>
            <a:pPr lvl="1"/>
            <a:r>
              <a:rPr lang="en-US" altLang="ja-JP" dirty="0" err="1" smtClean="0"/>
              <a:t>gnuplot</a:t>
            </a:r>
            <a:endParaRPr lang="en-US" altLang="ja-JP" dirty="0" smtClean="0"/>
          </a:p>
          <a:p>
            <a:pPr lvl="1"/>
            <a:r>
              <a:rPr lang="en-US" altLang="ja-JP" dirty="0" err="1" smtClean="0"/>
              <a:t>gfortran</a:t>
            </a:r>
            <a:endParaRPr lang="en-US" altLang="ja-JP" dirty="0" smtClean="0"/>
          </a:p>
        </p:txBody>
      </p:sp>
    </p:spTree>
    <p:extLst>
      <p:ext uri="{BB962C8B-B14F-4D97-AF65-F5344CB8AC3E}">
        <p14:creationId xmlns:p14="http://schemas.microsoft.com/office/powerpoint/2010/main" val="223228640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補足</a:t>
            </a:r>
            <a:endParaRPr kumimoji="1" lang="ja-JP" altLang="en-US" dirty="0"/>
          </a:p>
        </p:txBody>
      </p:sp>
      <p:sp>
        <p:nvSpPr>
          <p:cNvPr id="3" name="コンテンツ プレースホルダー 2"/>
          <p:cNvSpPr>
            <a:spLocks noGrp="1"/>
          </p:cNvSpPr>
          <p:nvPr>
            <p:ph idx="1"/>
          </p:nvPr>
        </p:nvSpPr>
        <p:spPr/>
        <p:txBody>
          <a:bodyPr/>
          <a:lstStyle/>
          <a:p>
            <a:r>
              <a:rPr kumimoji="1" lang="ja-JP" altLang="en-US" dirty="0" smtClean="0"/>
              <a:t>次ページ以降では準備方法を説明しているウェブページを紹介しているが</a:t>
            </a:r>
            <a:r>
              <a:rPr kumimoji="1" lang="en-US" altLang="ja-JP" dirty="0" smtClean="0"/>
              <a:t>, </a:t>
            </a:r>
            <a:r>
              <a:rPr kumimoji="1" lang="ja-JP" altLang="en-US" dirty="0" smtClean="0"/>
              <a:t>わからないことは自分で調べてみると良い</a:t>
            </a:r>
            <a:r>
              <a:rPr lang="en-US" altLang="ja-JP" dirty="0" smtClean="0"/>
              <a:t>.</a:t>
            </a:r>
          </a:p>
          <a:p>
            <a:r>
              <a:rPr kumimoji="1" lang="ja-JP" altLang="en-US" dirty="0" smtClean="0"/>
              <a:t>「</a:t>
            </a:r>
            <a:r>
              <a:rPr kumimoji="1" lang="en-US" altLang="ja-JP" dirty="0" err="1" smtClean="0"/>
              <a:t>macOS</a:t>
            </a:r>
            <a:r>
              <a:rPr kumimoji="1" lang="ja-JP" altLang="en-US" dirty="0" smtClean="0"/>
              <a:t>」やソフトウェア名を用いて検索すると有益な情報を見つけることができるだろう</a:t>
            </a:r>
            <a:r>
              <a:rPr kumimoji="1" lang="en-US" altLang="ja-JP" dirty="0" smtClean="0"/>
              <a:t>.</a:t>
            </a:r>
          </a:p>
        </p:txBody>
      </p:sp>
    </p:spTree>
    <p:extLst>
      <p:ext uri="{BB962C8B-B14F-4D97-AF65-F5344CB8AC3E}">
        <p14:creationId xmlns:p14="http://schemas.microsoft.com/office/powerpoint/2010/main" val="423651484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err="1" smtClean="0"/>
              <a:t>MacPorts</a:t>
            </a:r>
            <a:r>
              <a:rPr kumimoji="1" lang="en-US" altLang="ja-JP" dirty="0" smtClean="0"/>
              <a:t> </a:t>
            </a:r>
            <a:r>
              <a:rPr kumimoji="1" lang="ja-JP" altLang="en-US" dirty="0" smtClean="0"/>
              <a:t>のインストール</a:t>
            </a:r>
            <a:endParaRPr kumimoji="1" lang="ja-JP" altLang="en-US" dirty="0"/>
          </a:p>
        </p:txBody>
      </p:sp>
      <p:sp>
        <p:nvSpPr>
          <p:cNvPr id="3" name="コンテンツ プレースホルダー 2"/>
          <p:cNvSpPr>
            <a:spLocks noGrp="1"/>
          </p:cNvSpPr>
          <p:nvPr>
            <p:ph idx="1"/>
          </p:nvPr>
        </p:nvSpPr>
        <p:spPr/>
        <p:txBody>
          <a:bodyPr>
            <a:normAutofit/>
          </a:bodyPr>
          <a:lstStyle/>
          <a:p>
            <a:r>
              <a:rPr kumimoji="1" lang="en-US" altLang="ja-JP" dirty="0" err="1" smtClean="0"/>
              <a:t>MacPorts</a:t>
            </a:r>
            <a:r>
              <a:rPr kumimoji="1" lang="en-US" altLang="ja-JP" dirty="0" smtClean="0"/>
              <a:t> </a:t>
            </a:r>
            <a:r>
              <a:rPr kumimoji="1" lang="ja-JP" altLang="en-US" dirty="0" smtClean="0"/>
              <a:t>がインストールされていないならばインストールする</a:t>
            </a:r>
            <a:r>
              <a:rPr kumimoji="1" lang="en-US" altLang="ja-JP" dirty="0" smtClean="0"/>
              <a:t>.</a:t>
            </a:r>
          </a:p>
          <a:p>
            <a:endParaRPr lang="en-US" altLang="ja-JP" dirty="0" smtClean="0"/>
          </a:p>
          <a:p>
            <a:r>
              <a:rPr lang="ja-JP" altLang="en-US" dirty="0" smtClean="0"/>
              <a:t>参考ページ</a:t>
            </a:r>
            <a:endParaRPr lang="en-US" altLang="ja-JP" dirty="0" smtClean="0"/>
          </a:p>
          <a:p>
            <a:pPr lvl="1"/>
            <a:r>
              <a:rPr lang="en-US" altLang="ja-JP" dirty="0">
                <a:hlinkClick r:id="rId2"/>
              </a:rPr>
              <a:t>https://webkaru.net/dev/macports-download-install/ </a:t>
            </a:r>
            <a:endParaRPr lang="en-US" altLang="ja-JP" dirty="0" smtClean="0">
              <a:hlinkClick r:id="rId3"/>
            </a:endParaRPr>
          </a:p>
        </p:txBody>
      </p:sp>
    </p:spTree>
    <p:extLst>
      <p:ext uri="{BB962C8B-B14F-4D97-AF65-F5344CB8AC3E}">
        <p14:creationId xmlns:p14="http://schemas.microsoft.com/office/powerpoint/2010/main" val="303681302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err="1" smtClean="0"/>
              <a:t>emacs</a:t>
            </a:r>
            <a:r>
              <a:rPr lang="en-US" altLang="ja-JP" dirty="0" smtClean="0"/>
              <a:t> </a:t>
            </a:r>
            <a:r>
              <a:rPr lang="ja-JP" altLang="en-US" dirty="0" smtClean="0"/>
              <a:t>のインストールと実行</a:t>
            </a:r>
            <a:endParaRPr kumimoji="1" lang="ja-JP" altLang="en-US" dirty="0"/>
          </a:p>
        </p:txBody>
      </p:sp>
      <p:sp>
        <p:nvSpPr>
          <p:cNvPr id="3" name="コンテンツ プレースホルダー 2"/>
          <p:cNvSpPr>
            <a:spLocks noGrp="1"/>
          </p:cNvSpPr>
          <p:nvPr>
            <p:ph idx="1"/>
          </p:nvPr>
        </p:nvSpPr>
        <p:spPr/>
        <p:txBody>
          <a:bodyPr>
            <a:normAutofit/>
          </a:bodyPr>
          <a:lstStyle/>
          <a:p>
            <a:r>
              <a:rPr kumimoji="1" lang="en-US" altLang="ja-JP" dirty="0" err="1" smtClean="0"/>
              <a:t>macOS</a:t>
            </a:r>
            <a:r>
              <a:rPr kumimoji="1" lang="en-US" altLang="ja-JP" dirty="0" smtClean="0"/>
              <a:t> 10.14 </a:t>
            </a:r>
            <a:r>
              <a:rPr lang="en-US" altLang="ja-JP" dirty="0" smtClean="0"/>
              <a:t>Mojave </a:t>
            </a:r>
            <a:r>
              <a:rPr lang="ja-JP" altLang="en-US" dirty="0" smtClean="0"/>
              <a:t>までは標準でインストールされているとのこと</a:t>
            </a:r>
            <a:r>
              <a:rPr lang="en-US" altLang="ja-JP" dirty="0" smtClean="0"/>
              <a:t>.</a:t>
            </a:r>
            <a:r>
              <a:rPr lang="en-US" altLang="ja-JP" dirty="0"/>
              <a:t> </a:t>
            </a:r>
            <a:endParaRPr lang="en-US" altLang="ja-JP" dirty="0" smtClean="0"/>
          </a:p>
          <a:p>
            <a:r>
              <a:rPr kumimoji="1" lang="en-US" altLang="ja-JP" dirty="0" err="1" smtClean="0"/>
              <a:t>macOS</a:t>
            </a:r>
            <a:r>
              <a:rPr kumimoji="1" lang="en-US" altLang="ja-JP" dirty="0" smtClean="0"/>
              <a:t> 10.15 Catalina </a:t>
            </a:r>
            <a:r>
              <a:rPr kumimoji="1" lang="ja-JP" altLang="en-US" dirty="0" smtClean="0"/>
              <a:t>からは標準ではインストールされていないようなので</a:t>
            </a:r>
            <a:r>
              <a:rPr kumimoji="1" lang="en-US" altLang="ja-JP" dirty="0" smtClean="0"/>
              <a:t>, </a:t>
            </a:r>
            <a:r>
              <a:rPr kumimoji="1" lang="ja-JP" altLang="en-US" dirty="0" smtClean="0"/>
              <a:t>自分でインストールする必要がある</a:t>
            </a:r>
            <a:r>
              <a:rPr kumimoji="1" lang="en-US" altLang="ja-JP" dirty="0" smtClean="0"/>
              <a:t>.</a:t>
            </a:r>
          </a:p>
          <a:p>
            <a:endParaRPr kumimoji="1" lang="en-US" altLang="ja-JP" dirty="0" smtClean="0"/>
          </a:p>
          <a:p>
            <a:r>
              <a:rPr kumimoji="1" lang="ja-JP" altLang="en-US" dirty="0" smtClean="0"/>
              <a:t>参考ページ</a:t>
            </a:r>
            <a:endParaRPr kumimoji="1" lang="en-US" altLang="ja-JP" dirty="0" smtClean="0"/>
          </a:p>
          <a:p>
            <a:pPr lvl="1"/>
            <a:r>
              <a:rPr lang="en-US" altLang="ja-JP" dirty="0">
                <a:hlinkClick r:id="rId2"/>
              </a:rPr>
              <a:t>https://www.amane.to/archives/575#GNU_Emacs_26_3_(emacsmacapp_7_8_1)</a:t>
            </a:r>
            <a:endParaRPr lang="en-US" altLang="ja-JP" dirty="0" smtClean="0"/>
          </a:p>
        </p:txBody>
      </p:sp>
    </p:spTree>
    <p:extLst>
      <p:ext uri="{BB962C8B-B14F-4D97-AF65-F5344CB8AC3E}">
        <p14:creationId xmlns:p14="http://schemas.microsoft.com/office/powerpoint/2010/main" val="238883348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err="1" smtClean="0"/>
              <a:t>gnuplot</a:t>
            </a:r>
            <a:r>
              <a:rPr lang="en-US" altLang="ja-JP" dirty="0" smtClean="0"/>
              <a:t> </a:t>
            </a:r>
            <a:r>
              <a:rPr lang="ja-JP" altLang="en-US" dirty="0" smtClean="0"/>
              <a:t>のインストールと実行</a:t>
            </a:r>
            <a:endParaRPr kumimoji="1" lang="ja-JP" altLang="en-US" dirty="0"/>
          </a:p>
        </p:txBody>
      </p:sp>
      <p:sp>
        <p:nvSpPr>
          <p:cNvPr id="3" name="コンテンツ プレースホルダー 2"/>
          <p:cNvSpPr>
            <a:spLocks noGrp="1"/>
          </p:cNvSpPr>
          <p:nvPr>
            <p:ph idx="1"/>
          </p:nvPr>
        </p:nvSpPr>
        <p:spPr/>
        <p:txBody>
          <a:bodyPr/>
          <a:lstStyle/>
          <a:p>
            <a:r>
              <a:rPr kumimoji="1" lang="ja-JP" altLang="en-US" dirty="0" smtClean="0"/>
              <a:t>参考ページ</a:t>
            </a:r>
            <a:endParaRPr kumimoji="1" lang="en-US" altLang="ja-JP" dirty="0" smtClean="0"/>
          </a:p>
          <a:p>
            <a:pPr lvl="1"/>
            <a:r>
              <a:rPr lang="en-US" altLang="ja-JP" dirty="0">
                <a:hlinkClick r:id="rId2"/>
              </a:rPr>
              <a:t>http://</a:t>
            </a:r>
            <a:r>
              <a:rPr lang="en-US" altLang="ja-JP" dirty="0" smtClean="0">
                <a:hlinkClick r:id="rId2"/>
              </a:rPr>
              <a:t>www.compe.media.kyoto-u.ac.jp/syoseki/mac/mac-gnuplot.html</a:t>
            </a:r>
            <a:endParaRPr kumimoji="1" lang="en-US" altLang="ja-JP" dirty="0" smtClean="0"/>
          </a:p>
        </p:txBody>
      </p:sp>
    </p:spTree>
    <p:extLst>
      <p:ext uri="{BB962C8B-B14F-4D97-AF65-F5344CB8AC3E}">
        <p14:creationId xmlns:p14="http://schemas.microsoft.com/office/powerpoint/2010/main" val="322567458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smtClean="0"/>
              <a:t>gfortran</a:t>
            </a:r>
            <a:r>
              <a:rPr lang="en-US" altLang="ja-JP" dirty="0" smtClean="0"/>
              <a:t> </a:t>
            </a:r>
            <a:r>
              <a:rPr lang="ja-JP" altLang="en-US" dirty="0" smtClean="0"/>
              <a:t>のインストールと実行</a:t>
            </a:r>
            <a:endParaRPr kumimoji="1" lang="ja-JP" altLang="en-US" dirty="0"/>
          </a:p>
        </p:txBody>
      </p:sp>
      <p:sp>
        <p:nvSpPr>
          <p:cNvPr id="3" name="コンテンツ プレースホルダー 2"/>
          <p:cNvSpPr>
            <a:spLocks noGrp="1"/>
          </p:cNvSpPr>
          <p:nvPr>
            <p:ph idx="1"/>
          </p:nvPr>
        </p:nvSpPr>
        <p:spPr/>
        <p:txBody>
          <a:bodyPr/>
          <a:lstStyle/>
          <a:p>
            <a:r>
              <a:rPr kumimoji="1" lang="ja-JP" altLang="en-US" dirty="0" smtClean="0"/>
              <a:t>参考ページ</a:t>
            </a:r>
            <a:endParaRPr kumimoji="1" lang="en-US" altLang="ja-JP" dirty="0" smtClean="0"/>
          </a:p>
          <a:p>
            <a:pPr lvl="1"/>
            <a:r>
              <a:rPr lang="en-US" altLang="ja-JP" dirty="0">
                <a:hlinkClick r:id="rId2"/>
              </a:rPr>
              <a:t>http://</a:t>
            </a:r>
            <a:r>
              <a:rPr lang="en-US" altLang="ja-JP" dirty="0" smtClean="0">
                <a:hlinkClick r:id="rId2"/>
              </a:rPr>
              <a:t>www.compe.media.kyoto-u.ac.jp/syoseki/mac/mac-gfortran.html</a:t>
            </a:r>
            <a:endParaRPr kumimoji="1" lang="en-US" altLang="ja-JP" dirty="0" smtClean="0"/>
          </a:p>
        </p:txBody>
      </p:sp>
    </p:spTree>
    <p:extLst>
      <p:ext uri="{BB962C8B-B14F-4D97-AF65-F5344CB8AC3E}">
        <p14:creationId xmlns:p14="http://schemas.microsoft.com/office/powerpoint/2010/main" val="3793648816"/>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686</TotalTime>
  <Words>190</Words>
  <Application>Microsoft Office PowerPoint</Application>
  <PresentationFormat>ワイド画面</PresentationFormat>
  <Paragraphs>31</Paragraphs>
  <Slides>7</Slides>
  <Notes>0</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7</vt:i4>
      </vt:variant>
    </vt:vector>
  </HeadingPairs>
  <TitlesOfParts>
    <vt:vector size="11" baseType="lpstr">
      <vt:lpstr>游ゴシック</vt:lpstr>
      <vt:lpstr>游ゴシック Light</vt:lpstr>
      <vt:lpstr>Arial</vt:lpstr>
      <vt:lpstr>Office テーマ</vt:lpstr>
      <vt:lpstr>2021 年度 惑星学実験実習の基礎 II 計算機演習 遠隔実習のための準備</vt:lpstr>
      <vt:lpstr>はじめに</vt:lpstr>
      <vt:lpstr>補足</vt:lpstr>
      <vt:lpstr>MacPorts のインストール</vt:lpstr>
      <vt:lpstr>emacs のインストールと実行</vt:lpstr>
      <vt:lpstr>gnuplot のインストールと実行</vt:lpstr>
      <vt:lpstr>gfortran のインストールと実行</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Takahashi Yoshiyuki</dc:creator>
  <cp:lastModifiedBy>Takahashi Yoshiyuki</cp:lastModifiedBy>
  <cp:revision>181</cp:revision>
  <dcterms:created xsi:type="dcterms:W3CDTF">2020-08-12T06:37:14Z</dcterms:created>
  <dcterms:modified xsi:type="dcterms:W3CDTF">2021-04-27T03:24:34Z</dcterms:modified>
</cp:coreProperties>
</file>