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4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AC4A1-694D-4478-A59F-09463F2E21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3FFE186-AD0F-4707-BB14-928B4C6E5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0C77F6-3263-4031-9201-2A616448F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415E82-8439-4A02-A642-30B8754F4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9DAF80-28EF-4B6D-9908-CE0E9566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35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72B6F8-9C76-4B34-B7C3-211C95E9F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AB97FEA-39FF-4FA9-BB53-D72E05AB0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B197FF-6F27-4A88-9548-919687BB2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E2D333-0D73-40E7-88E8-B679E46A9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B71F7F-8C2E-4566-BE7E-8CEE4B9CE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4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55E3E32-B8AE-49A8-92E7-2895DA52B2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061A16-52EF-4151-8D3E-FB2A7BE74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FD7A8C-89BE-49C9-85E0-40BB9AFB2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F8EE2-2A6C-42BC-95F9-23C557459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177A9C-E5D5-4C0A-9A07-ACB47BE50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866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21A4CF-387B-4397-AB7C-08FBA6777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FD5D4B-BBB7-4D13-A0AA-C53D51318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F915C1-9FCB-4B2F-ADF9-5756E2121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2B4AC5-65E0-4F51-895C-6A6163AAA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9F1B78-91A1-4DE2-B652-257882798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2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F3056E-CBEC-4A75-B128-292317490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CCDF1B-0FB2-4459-9B38-12A6A05D78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EDDC55-EFA1-436B-80F4-24E3E6075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B91C59-CFAA-45D0-BB9C-4F17B9EB3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B3B0E-ACF1-4FD7-8BDD-032902244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70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CA9AC-C9D8-4AB1-8DB8-B210CB50E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AA9A82-F7E4-449C-B165-5A53652E86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4BEF7F4-E7E5-4C48-B01B-571C5E60ED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2F33D82-5555-409E-86A0-E3C58E3B7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79A165-AB2D-4507-A373-9B79BAC4B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1679A3-4233-4539-AD20-5714DAF41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20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38716C-2052-4D46-9483-785739AEF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F8E6AF-B217-4CC3-B79C-2BD29F1F3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B4E751D-6E8F-433F-95FF-B9E249123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7A48353-9FD5-4E2D-9F10-8D2B8E8E54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EE094ED-2C41-47C9-A876-1D3F378BF8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793F883-29B8-40D9-A5E5-F421A0680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C025434-1059-4596-89F0-3AC571F1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C315589-4D98-4E80-9C9F-3C398275E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20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39375C-5360-411B-89B2-5C1CA836A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76FACEC-8CF7-4124-95E6-CE8FC194C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B37DFD-7CFF-45A3-A354-ACB7EF981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D067FE-F9A4-4B56-84DA-4C88702FA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79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150D7AD-17D0-45AF-9450-85B74338B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5746ED9-6D81-4287-831D-9372B452C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BC6B57C-51AB-45FD-9B0F-C0B47DCD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347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01F335-54B1-42D2-A290-82A8AB83F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7AE3EF-9985-4E7E-AB52-DF4E254E9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3791B35-9902-4F28-9D82-3BE9550D6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3598C9-557C-4319-AEC0-A1AC5C358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A317A1-3CB8-4382-9A05-6EB4AC4C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0C94FC8-5BA1-4034-BAF2-1CD84FD24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365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65784B-4137-4ABD-A14E-156B4266F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D69271-9E51-40F2-A49B-E60296BB0C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9155D65-24EB-4F09-8C00-4B094D0E9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837C68-2DC1-4AD4-9022-F123364AA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03703C-6E50-4726-B13B-02FC52208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66930F-3363-4B24-AADA-0ED131A73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823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E7C2A6-A0E0-4F2F-A4A7-469A89F16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7D2684-734F-430E-87B7-26BA61F80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AEB7A7-7B4E-47BE-85F5-C863DF529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744DB-62EE-4749-887B-E81BF94CC18B}" type="datetimeFigureOut">
              <a:rPr kumimoji="1" lang="ja-JP" altLang="en-US" smtClean="0"/>
              <a:t>2022/7/2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978852-53D3-46E0-BCA3-A74B37F36A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41B41A-44B0-419F-89B8-C68E3C4E2D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6BB23-51F2-4896-A3FC-BD4A5542F9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36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0959954A-D22B-40BA-BFDA-F34E8E33FD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9462" y="147346"/>
            <a:ext cx="4977137" cy="3012479"/>
          </a:xfrm>
          <a:prstGeom prst="rect">
            <a:avLst/>
          </a:prstGeom>
        </p:spPr>
      </p:pic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ADED75C-C0E3-4707-8A17-4E74E82E738D}"/>
              </a:ext>
            </a:extLst>
          </p:cNvPr>
          <p:cNvCxnSpPr/>
          <p:nvPr/>
        </p:nvCxnSpPr>
        <p:spPr>
          <a:xfrm flipV="1">
            <a:off x="5804899" y="179026"/>
            <a:ext cx="0" cy="259936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6D404378-6B44-4272-ABF4-0B161BD9AA5C}"/>
              </a:ext>
            </a:extLst>
          </p:cNvPr>
          <p:cNvCxnSpPr/>
          <p:nvPr/>
        </p:nvCxnSpPr>
        <p:spPr>
          <a:xfrm flipV="1">
            <a:off x="5930463" y="179026"/>
            <a:ext cx="0" cy="259936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D23F3E9F-04E2-40FD-A225-A40D766A579B}"/>
              </a:ext>
            </a:extLst>
          </p:cNvPr>
          <p:cNvCxnSpPr/>
          <p:nvPr/>
        </p:nvCxnSpPr>
        <p:spPr>
          <a:xfrm flipV="1">
            <a:off x="7280954" y="179026"/>
            <a:ext cx="0" cy="259936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7742177D-ADEF-4E00-8D33-55D502ABDFF4}"/>
              </a:ext>
            </a:extLst>
          </p:cNvPr>
          <p:cNvCxnSpPr/>
          <p:nvPr/>
        </p:nvCxnSpPr>
        <p:spPr>
          <a:xfrm flipV="1">
            <a:off x="7402531" y="179026"/>
            <a:ext cx="0" cy="259936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D355544C-F322-439C-BC91-3DCC718850CF}"/>
              </a:ext>
            </a:extLst>
          </p:cNvPr>
          <p:cNvCxnSpPr>
            <a:cxnSpLocks/>
          </p:cNvCxnSpPr>
          <p:nvPr/>
        </p:nvCxnSpPr>
        <p:spPr>
          <a:xfrm>
            <a:off x="4451618" y="2427352"/>
            <a:ext cx="0" cy="129454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C0996A55-AAF7-46DF-B3AD-28B55772DC5B}"/>
              </a:ext>
            </a:extLst>
          </p:cNvPr>
          <p:cNvCxnSpPr>
            <a:cxnSpLocks/>
          </p:cNvCxnSpPr>
          <p:nvPr/>
        </p:nvCxnSpPr>
        <p:spPr>
          <a:xfrm flipH="1">
            <a:off x="4497644" y="1706667"/>
            <a:ext cx="1434015" cy="20152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57D1629A-B223-486F-9FF3-35315B051E53}"/>
              </a:ext>
            </a:extLst>
          </p:cNvPr>
          <p:cNvCxnSpPr>
            <a:cxnSpLocks/>
          </p:cNvCxnSpPr>
          <p:nvPr/>
        </p:nvCxnSpPr>
        <p:spPr>
          <a:xfrm flipH="1">
            <a:off x="4519833" y="1245824"/>
            <a:ext cx="2882699" cy="25603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C731846-FC01-4841-BBFF-E5850D4388B1}"/>
              </a:ext>
            </a:extLst>
          </p:cNvPr>
          <p:cNvSpPr txBox="1"/>
          <p:nvPr/>
        </p:nvSpPr>
        <p:spPr>
          <a:xfrm>
            <a:off x="6551335" y="3825495"/>
            <a:ext cx="43572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 </a:t>
            </a:r>
            <a:r>
              <a:rPr kumimoji="1" lang="ja-JP" altLang="en-US" dirty="0"/>
              <a:t>月の値を平均して </a:t>
            </a:r>
            <a:r>
              <a:rPr kumimoji="1" lang="en-US" altLang="ja-JP" dirty="0"/>
              <a:t>1 </a:t>
            </a:r>
            <a:r>
              <a:rPr kumimoji="1" lang="ja-JP" altLang="en-US" dirty="0"/>
              <a:t>月気候値とする</a:t>
            </a:r>
            <a:endParaRPr kumimoji="1" lang="en-US" altLang="ja-JP" dirty="0"/>
          </a:p>
          <a:p>
            <a:r>
              <a:rPr lang="en-US" altLang="ja-JP" dirty="0"/>
              <a:t>2 </a:t>
            </a:r>
            <a:r>
              <a:rPr lang="ja-JP" altLang="en-US" dirty="0"/>
              <a:t>月の値を平均して </a:t>
            </a:r>
            <a:r>
              <a:rPr lang="en-US" altLang="ja-JP" dirty="0"/>
              <a:t>2 </a:t>
            </a:r>
            <a:r>
              <a:rPr lang="ja-JP" altLang="en-US" dirty="0"/>
              <a:t>月気候値とする</a:t>
            </a:r>
            <a:endParaRPr lang="en-US" altLang="ja-JP" dirty="0"/>
          </a:p>
          <a:p>
            <a:r>
              <a:rPr lang="en-US" altLang="ja-JP" dirty="0"/>
              <a:t>                            …</a:t>
            </a:r>
            <a:endParaRPr lang="ja-JP" altLang="en-US" dirty="0"/>
          </a:p>
          <a:p>
            <a:r>
              <a:rPr lang="en-US" altLang="ja-JP" dirty="0"/>
              <a:t>12 </a:t>
            </a:r>
            <a:r>
              <a:rPr lang="ja-JP" altLang="en-US" dirty="0"/>
              <a:t>月の値を平均して </a:t>
            </a:r>
            <a:r>
              <a:rPr lang="en-US" altLang="ja-JP" dirty="0"/>
              <a:t>12 </a:t>
            </a:r>
            <a:r>
              <a:rPr lang="ja-JP" altLang="en-US" dirty="0"/>
              <a:t>月気候値とする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1189184-ED71-4F40-B58F-DD61F0CD92A0}"/>
              </a:ext>
            </a:extLst>
          </p:cNvPr>
          <p:cNvSpPr txBox="1"/>
          <p:nvPr/>
        </p:nvSpPr>
        <p:spPr>
          <a:xfrm>
            <a:off x="1816459" y="968003"/>
            <a:ext cx="20730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地点 </a:t>
            </a:r>
            <a:r>
              <a:rPr lang="en-US" altLang="ja-JP" dirty="0"/>
              <a:t>1</a:t>
            </a:r>
            <a:r>
              <a:rPr lang="ja-JP" altLang="en-US" dirty="0"/>
              <a:t> における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年間の 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700 </a:t>
            </a:r>
            <a:r>
              <a:rPr kumimoji="1" lang="en-US" altLang="ja-JP" dirty="0" err="1">
                <a:latin typeface="Arial" panose="020B0604020202020204" pitchFamily="34" charset="0"/>
                <a:cs typeface="Arial" panose="020B0604020202020204" pitchFamily="34" charset="0"/>
              </a:rPr>
              <a:t>hPa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気圧面の高度</a:t>
            </a:r>
            <a:endParaRPr kumimoji="1" lang="ja-JP" altLang="en-US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CE50483-16EF-4366-A630-D206FD1E10DB}"/>
              </a:ext>
            </a:extLst>
          </p:cNvPr>
          <p:cNvSpPr txBox="1"/>
          <p:nvPr/>
        </p:nvSpPr>
        <p:spPr>
          <a:xfrm>
            <a:off x="8866599" y="124582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…</a:t>
            </a:r>
            <a:endParaRPr kumimoji="1" lang="ja-JP" altLang="en-US" dirty="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190BDA0-EE68-47CC-B7A7-23C46667E250}"/>
              </a:ext>
            </a:extLst>
          </p:cNvPr>
          <p:cNvSpPr txBox="1"/>
          <p:nvPr/>
        </p:nvSpPr>
        <p:spPr>
          <a:xfrm>
            <a:off x="1816459" y="4819100"/>
            <a:ext cx="18293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地点 </a:t>
            </a:r>
            <a:r>
              <a:rPr lang="en-US" altLang="ja-JP" dirty="0"/>
              <a:t>1</a:t>
            </a:r>
            <a:r>
              <a:rPr lang="ja-JP" altLang="en-US" dirty="0"/>
              <a:t> における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気圧面の高度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の気候値 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緑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1" lang="ja-JP" altLang="en-US" dirty="0"/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BDE51C63-9D49-41C6-9BA6-12A907DCE3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5884" y="3855460"/>
            <a:ext cx="2064988" cy="30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787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63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 Yoshiyuki</dc:creator>
  <cp:lastModifiedBy>Takahashi Yoshiyuki</cp:lastModifiedBy>
  <cp:revision>3</cp:revision>
  <dcterms:created xsi:type="dcterms:W3CDTF">2022-07-02T14:34:37Z</dcterms:created>
  <dcterms:modified xsi:type="dcterms:W3CDTF">2022-07-02T14:50:46Z</dcterms:modified>
</cp:coreProperties>
</file>