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6" r:id="rId3"/>
    <p:sldId id="298" r:id="rId4"/>
    <p:sldId id="28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本日の実習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ja-JP" altLang="en-US" dirty="0"/>
              <a:t>最低限 </a:t>
            </a:r>
            <a:r>
              <a:rPr lang="en-US" altLang="ja-JP" dirty="0"/>
              <a:t>Unix </a:t>
            </a:r>
            <a:r>
              <a:rPr lang="ja-JP" altLang="en-US" dirty="0"/>
              <a:t>その２実習</a:t>
            </a:r>
            <a:endParaRPr lang="en-US" altLang="ja-JP" dirty="0"/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ja-JP" altLang="en-US"/>
              <a:t>エディタ </a:t>
            </a:r>
            <a:r>
              <a:rPr lang="en-US" altLang="ja-JP" dirty="0" err="1"/>
              <a:t>emacs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515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本日</a:t>
            </a:r>
            <a:r>
              <a:rPr lang="ja-JP" altLang="en-US" dirty="0"/>
              <a:t>の</a:t>
            </a:r>
            <a:r>
              <a:rPr kumimoji="1" lang="ja-JP" altLang="en-US" dirty="0"/>
              <a:t>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以下の内容を記入したレポートを提出しなさい</a:t>
            </a:r>
            <a:r>
              <a:rPr kumimoji="1" lang="en-US" altLang="ja-JP" dirty="0"/>
              <a:t>.</a:t>
            </a:r>
          </a:p>
          <a:p>
            <a:pPr lvl="1"/>
            <a:r>
              <a:rPr kumimoji="1" lang="ja-JP" altLang="en-US" dirty="0"/>
              <a:t>これまでに使用した</a:t>
            </a:r>
            <a:r>
              <a:rPr lang="ja-JP" altLang="en-US" dirty="0"/>
              <a:t>スマートフォン以外の</a:t>
            </a:r>
            <a:r>
              <a:rPr kumimoji="1" lang="ja-JP" altLang="en-US" dirty="0"/>
              <a:t>コンピュータの</a:t>
            </a:r>
            <a:r>
              <a:rPr lang="ja-JP" altLang="en-US" dirty="0"/>
              <a:t>用途</a:t>
            </a:r>
            <a:r>
              <a:rPr lang="en-US" altLang="ja-JP" dirty="0"/>
              <a:t>.</a:t>
            </a:r>
          </a:p>
          <a:p>
            <a:pPr lvl="1"/>
            <a:r>
              <a:rPr lang="en-US" altLang="ja-JP" dirty="0"/>
              <a:t>emacs </a:t>
            </a:r>
            <a:r>
              <a:rPr lang="ja-JP" altLang="en-US" dirty="0"/>
              <a:t>で作成した英語と日本語の文章のファイル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今日の作業 </a:t>
            </a:r>
            <a:r>
              <a:rPr lang="en-US" altLang="ja-JP" dirty="0"/>
              <a:t>LOG</a:t>
            </a:r>
            <a:r>
              <a:rPr lang="ja-JP" altLang="en-US" dirty="0"/>
              <a:t>（何をやったかのリスト）</a:t>
            </a:r>
            <a:endParaRPr lang="en-US" altLang="ja-JP" dirty="0"/>
          </a:p>
          <a:p>
            <a:pPr lvl="2"/>
            <a:r>
              <a:rPr lang="ja-JP" altLang="en-US" dirty="0"/>
              <a:t>注意</a:t>
            </a:r>
            <a:endParaRPr lang="en-US" altLang="ja-JP" dirty="0"/>
          </a:p>
          <a:p>
            <a:pPr lvl="3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「たくさんコマンドを打った」だけでは意味がない</a:t>
            </a:r>
            <a:r>
              <a:rPr lang="en-US" altLang="ja-JP" dirty="0"/>
              <a:t>.</a:t>
            </a:r>
          </a:p>
          <a:p>
            <a:pPr lvl="3"/>
            <a:r>
              <a:rPr lang="ja-JP" altLang="en-US" dirty="0"/>
              <a:t>何のためのコマンドで何ができたのかの情報が望ましい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提出先</a:t>
            </a:r>
            <a:r>
              <a:rPr lang="en-US" altLang="ja-JP" dirty="0"/>
              <a:t>	BEEF+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dirty="0"/>
              <a:t>提出期限</a:t>
            </a:r>
            <a:r>
              <a:rPr kumimoji="1" lang="en-US" altLang="ja-JP" dirty="0"/>
              <a:t>	</a:t>
            </a:r>
            <a:r>
              <a:rPr lang="ja-JP" altLang="en-US" dirty="0"/>
              <a:t>本日 </a:t>
            </a:r>
            <a:r>
              <a:rPr lang="en-US" altLang="ja-JP" dirty="0"/>
              <a:t>13:20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</TotalTime>
  <Words>298</Words>
  <Application>Microsoft Office PowerPoint</Application>
  <PresentationFormat>画面に合わせる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予定</vt:lpstr>
      <vt:lpstr>本日の実習</vt:lpstr>
      <vt:lpstr>本日の課題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Takahashi Yoshiyuki</cp:lastModifiedBy>
  <cp:revision>137</cp:revision>
  <cp:lastPrinted>2017-10-10T06:11:03Z</cp:lastPrinted>
  <dcterms:created xsi:type="dcterms:W3CDTF">2017-10-04T08:26:06Z</dcterms:created>
  <dcterms:modified xsi:type="dcterms:W3CDTF">2024-06-14T00:27:22Z</dcterms:modified>
</cp:coreProperties>
</file>