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7" r:id="rId2"/>
    <p:sldId id="296" r:id="rId3"/>
    <p:sldId id="294" r:id="rId4"/>
    <p:sldId id="287" r:id="rId5"/>
    <p:sldId id="302" r:id="rId6"/>
    <p:sldId id="303" r:id="rId7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4" autoAdjust="0"/>
    <p:restoredTop sz="94660"/>
  </p:normalViewPr>
  <p:slideViewPr>
    <p:cSldViewPr snapToGrid="0">
      <p:cViewPr varScale="1">
        <p:scale>
          <a:sx n="84" d="100"/>
          <a:sy n="84" d="100"/>
        </p:scale>
        <p:origin x="61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0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5525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1024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1735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3802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3788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8357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9374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4608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2384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369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6287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58607A-C767-49FF-B5C6-AC3A8DABB63C}" type="datetimeFigureOut">
              <a:rPr kumimoji="1" lang="ja-JP" altLang="en-US" smtClean="0"/>
              <a:t>2024/6/17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9291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fd-dennou.org/" TargetMode="External"/><Relationship Id="rId2" Type="http://schemas.openxmlformats.org/officeDocument/2006/relationships/hyperlink" Target="http://itpass.scitec.kobe-u.ac.jp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http://www.cps-jp.org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2499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ja-JP" altLang="en-US" sz="53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惑星学実験実習の基礎</a:t>
            </a:r>
            <a:r>
              <a:rPr lang="en-US" altLang="ja-JP" sz="53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II</a:t>
            </a:r>
            <a:br>
              <a:rPr lang="en-US" altLang="ja-JP" sz="53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数値計算入門編</a:t>
            </a:r>
            <a:br>
              <a:rPr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金曜日</a:t>
            </a:r>
            <a:r>
              <a:rPr lang="en-US" altLang="ja-JP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1-2</a:t>
            </a: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限</a:t>
            </a:r>
            <a:br>
              <a:rPr lang="en-US" altLang="ja-JP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前期後半</a:t>
            </a:r>
            <a:r>
              <a:rPr lang="en-US" altLang="ja-JP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@</a:t>
            </a: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基盤センター分館第</a:t>
            </a:r>
            <a:r>
              <a:rPr lang="en-US" altLang="ja-JP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演習室</a:t>
            </a:r>
            <a:endParaRPr lang="ja-JP" altLang="en-US" sz="4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099" name="Rectangle 5"/>
          <p:cNvSpPr>
            <a:spLocks noChangeArrowheads="1"/>
          </p:cNvSpPr>
          <p:nvPr/>
        </p:nvSpPr>
        <p:spPr bwMode="auto">
          <a:xfrm>
            <a:off x="633045" y="2264220"/>
            <a:ext cx="8106508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latin typeface="ＭＳ Ｐゴシック" panose="020B0600070205080204" pitchFamily="50" charset="-128"/>
              </a:rPr>
              <a:t>理学研究科　惑星学専攻</a:t>
            </a:r>
          </a:p>
          <a:p>
            <a:pPr algn="ctr">
              <a:lnSpc>
                <a:spcPct val="80000"/>
              </a:lnSpc>
              <a:buNone/>
            </a:pPr>
            <a:r>
              <a:rPr lang="ja-JP" altLang="en-US" sz="2400" b="1" dirty="0">
                <a:latin typeface="ＭＳ Ｐゴシック" panose="020B0600070205080204" pitchFamily="50" charset="-128"/>
              </a:rPr>
              <a:t>牧野淳一郎・斎藤貴之・高橋芳幸・樫村博基・白井慶</a:t>
            </a:r>
            <a:endParaRPr lang="en-US" altLang="ja-JP" sz="2400" b="1" dirty="0">
              <a:latin typeface="ＭＳ Ｐゴシック" panose="020B0600070205080204" pitchFamily="50" charset="-128"/>
            </a:endParaRPr>
          </a:p>
          <a:p>
            <a:pPr algn="ctr">
              <a:lnSpc>
                <a:spcPct val="80000"/>
              </a:lnSpc>
              <a:buNone/>
            </a:pPr>
            <a:r>
              <a:rPr lang="ja-JP" altLang="en-US" sz="2400" b="1" dirty="0">
                <a:latin typeface="ＭＳ Ｐゴシック" panose="020B0600070205080204" pitchFamily="50" charset="-128"/>
              </a:rPr>
              <a:t>入場 柚太</a:t>
            </a:r>
            <a:r>
              <a:rPr lang="en-US" altLang="ja-JP" sz="2400" b="1" dirty="0">
                <a:latin typeface="ＭＳ Ｐゴシック" panose="020B0600070205080204" pitchFamily="50" charset="-128"/>
              </a:rPr>
              <a:t>(M2)</a:t>
            </a:r>
            <a:endParaRPr lang="ja-JP" altLang="en-US" sz="2400" b="1" dirty="0">
              <a:latin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altLang="ja-JP" sz="2400" b="1" dirty="0">
                <a:latin typeface="ＭＳ Ｐゴシック" panose="020B0600070205080204" pitchFamily="50" charset="-128"/>
              </a:rPr>
              <a:t>2024 </a:t>
            </a:r>
            <a:r>
              <a:rPr lang="ja-JP" altLang="en-US" sz="2400" b="1" dirty="0">
                <a:latin typeface="ＭＳ Ｐゴシック" panose="020B0600070205080204" pitchFamily="50" charset="-128"/>
              </a:rPr>
              <a:t>年 </a:t>
            </a:r>
            <a:r>
              <a:rPr lang="en-US" altLang="ja-JP" sz="2400" b="1" dirty="0">
                <a:latin typeface="ＭＳ Ｐゴシック" panose="020B0600070205080204" pitchFamily="50" charset="-128"/>
              </a:rPr>
              <a:t>6 </a:t>
            </a:r>
            <a:r>
              <a:rPr lang="ja-JP" altLang="en-US" sz="2400" b="1" dirty="0">
                <a:latin typeface="ＭＳ Ｐゴシック" panose="020B0600070205080204" pitchFamily="50" charset="-128"/>
              </a:rPr>
              <a:t>月 </a:t>
            </a:r>
            <a:r>
              <a:rPr lang="en-US" altLang="ja-JP" sz="2400" b="1" dirty="0">
                <a:latin typeface="ＭＳ Ｐゴシック" panose="020B0600070205080204" pitchFamily="50" charset="-128"/>
              </a:rPr>
              <a:t>7 </a:t>
            </a:r>
            <a:r>
              <a:rPr lang="ja-JP" altLang="en-US" sz="2400" b="1" dirty="0">
                <a:latin typeface="ＭＳ Ｐゴシック" panose="020B0600070205080204" pitchFamily="50" charset="-128"/>
              </a:rPr>
              <a:t>日～</a:t>
            </a:r>
            <a:endParaRPr lang="en-US" altLang="ja-JP" sz="2400" b="1" dirty="0">
              <a:latin typeface="ＭＳ Ｐゴシック" panose="020B0600070205080204" pitchFamily="50" charset="-128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646238" y="4402931"/>
            <a:ext cx="5772150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spcBef>
                <a:spcPct val="20000"/>
              </a:spcBef>
              <a:defRPr/>
            </a:pPr>
            <a:r>
              <a:rPr lang="ja-JP" altLang="en-US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提供</a:t>
            </a:r>
            <a:endParaRPr lang="en-US" altLang="ja-JP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spcBef>
                <a:spcPct val="20000"/>
              </a:spcBef>
              <a:defRPr/>
            </a:pPr>
            <a:r>
              <a:rPr lang="en-US" altLang="ja-JP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ITPASS</a:t>
            </a:r>
            <a:r>
              <a:rPr lang="ja-JP" altLang="en-US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en-US" altLang="ja-JP" kern="0" dirty="0">
                <a:latin typeface="ＭＳ Ｐゴシック" panose="020B0600070205080204" pitchFamily="50" charset="-128"/>
                <a:ea typeface="ＭＳ Ｐゴシック" panose="020B0600070205080204" pitchFamily="50" charset="-128"/>
                <a:hlinkClick r:id="rId2"/>
              </a:rPr>
              <a:t>http://itpass.scitec.kobe-u.ac.jp/</a:t>
            </a:r>
            <a:endParaRPr lang="en-US" altLang="ja-JP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spcBef>
                <a:spcPct val="20000"/>
              </a:spcBef>
              <a:defRPr/>
            </a:pPr>
            <a:endParaRPr lang="en-US" altLang="ja-JP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spcBef>
                <a:spcPct val="20000"/>
              </a:spcBef>
              <a:defRPr/>
            </a:pPr>
            <a:r>
              <a:rPr lang="ja-JP" altLang="en-US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地球流体電脳倶楽部　</a:t>
            </a:r>
            <a:r>
              <a:rPr lang="en-US" altLang="ja-JP" kern="0" dirty="0">
                <a:latin typeface="ＭＳ Ｐゴシック" panose="020B0600070205080204" pitchFamily="50" charset="-128"/>
                <a:ea typeface="ＭＳ Ｐゴシック" panose="020B0600070205080204" pitchFamily="50" charset="-128"/>
                <a:hlinkClick r:id="rId3"/>
              </a:rPr>
              <a:t>http://www.gfd-dennou.org/</a:t>
            </a:r>
            <a:endParaRPr lang="en-US" altLang="ja-JP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spcBef>
                <a:spcPct val="20000"/>
              </a:spcBef>
              <a:defRPr/>
            </a:pPr>
            <a:endParaRPr lang="en-US" altLang="ja-JP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spcBef>
                <a:spcPct val="20000"/>
              </a:spcBef>
              <a:defRPr/>
            </a:pPr>
            <a:r>
              <a:rPr lang="en-US" altLang="ja-JP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CPS</a:t>
            </a:r>
            <a:r>
              <a:rPr lang="ja-JP" altLang="en-US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惑星科学研究センター　</a:t>
            </a:r>
            <a:r>
              <a:rPr lang="en-US" altLang="ja-JP" kern="0" dirty="0">
                <a:latin typeface="ＭＳ Ｐゴシック" panose="020B0600070205080204" pitchFamily="50" charset="-128"/>
                <a:ea typeface="ＭＳ Ｐゴシック" panose="020B0600070205080204" pitchFamily="50" charset="-128"/>
                <a:hlinkClick r:id="rId4"/>
              </a:rPr>
              <a:t>http://www.cps-jp.org/</a:t>
            </a:r>
            <a:r>
              <a:rPr lang="ja-JP" altLang="en-US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endParaRPr lang="en-US" altLang="ja-JP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9893" y="5270659"/>
            <a:ext cx="1777598" cy="463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9893" y="5942012"/>
            <a:ext cx="1221800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12104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予定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ja-JP" dirty="0"/>
              <a:t>6/07(</a:t>
            </a:r>
            <a:r>
              <a:rPr lang="ja-JP" altLang="en-US" dirty="0"/>
              <a:t>金</a:t>
            </a:r>
            <a:r>
              <a:rPr lang="en-US" altLang="ja-JP" dirty="0"/>
              <a:t>)</a:t>
            </a:r>
            <a:r>
              <a:rPr lang="ja-JP" altLang="en-US" dirty="0"/>
              <a:t>  第</a:t>
            </a:r>
            <a:r>
              <a:rPr lang="en-US" altLang="ja-JP" dirty="0"/>
              <a:t> 1 </a:t>
            </a:r>
            <a:r>
              <a:rPr lang="ja-JP" altLang="en-US" dirty="0"/>
              <a:t>回 最低限 </a:t>
            </a:r>
            <a:r>
              <a:rPr lang="en-US" altLang="ja-JP" dirty="0"/>
              <a:t>Unix</a:t>
            </a:r>
            <a:r>
              <a:rPr lang="ja-JP" altLang="en-US" dirty="0"/>
              <a:t>１</a:t>
            </a:r>
          </a:p>
          <a:p>
            <a:pPr marL="0" indent="0">
              <a:buNone/>
            </a:pPr>
            <a:r>
              <a:rPr lang="en-US" altLang="ja-JP" dirty="0"/>
              <a:t>6/14(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回 最低限 </a:t>
            </a:r>
            <a:r>
              <a:rPr lang="en-US" altLang="ja-JP" dirty="0"/>
              <a:t>Unix</a:t>
            </a:r>
            <a:r>
              <a:rPr lang="ja-JP" altLang="en-US" dirty="0"/>
              <a:t>２ </a:t>
            </a:r>
            <a:r>
              <a:rPr lang="en-US" altLang="ja-JP" dirty="0"/>
              <a:t>(</a:t>
            </a:r>
            <a:r>
              <a:rPr lang="ja-JP" altLang="en-US" dirty="0"/>
              <a:t>とエディタ</a:t>
            </a:r>
            <a:r>
              <a:rPr lang="en-US" altLang="ja-JP" dirty="0"/>
              <a:t>)</a:t>
            </a:r>
            <a:endParaRPr lang="ja-JP" altLang="en-US" dirty="0"/>
          </a:p>
          <a:p>
            <a:pPr marL="0" indent="0">
              <a:buNone/>
            </a:pPr>
            <a:r>
              <a:rPr lang="en-US" altLang="ja-JP" dirty="0"/>
              <a:t>6/21(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回 最低限グラフィックス </a:t>
            </a:r>
            <a:r>
              <a:rPr lang="en-US" altLang="ja-JP" dirty="0"/>
              <a:t>(GNUPLOT)</a:t>
            </a:r>
            <a:endParaRPr lang="ja-JP" altLang="en-US" dirty="0"/>
          </a:p>
          <a:p>
            <a:pPr marL="0" indent="0">
              <a:buNone/>
            </a:pPr>
            <a:r>
              <a:rPr lang="en-US" altLang="ja-JP" dirty="0"/>
              <a:t>6/28(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回 </a:t>
            </a:r>
            <a:r>
              <a:rPr lang="en-US" altLang="ja-JP" dirty="0"/>
              <a:t>Fortran </a:t>
            </a:r>
            <a:r>
              <a:rPr lang="ja-JP" altLang="en-US" dirty="0"/>
              <a:t>入門１</a:t>
            </a:r>
          </a:p>
          <a:p>
            <a:pPr marL="0" indent="0">
              <a:buNone/>
            </a:pPr>
            <a:r>
              <a:rPr lang="en-US" altLang="ja-JP" dirty="0"/>
              <a:t>7/05(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回 </a:t>
            </a:r>
            <a:r>
              <a:rPr lang="en-US" altLang="ja-JP" dirty="0"/>
              <a:t>Fortran </a:t>
            </a:r>
            <a:r>
              <a:rPr lang="ja-JP" altLang="en-US" dirty="0"/>
              <a:t>入門２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7/12(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第 </a:t>
            </a:r>
            <a:r>
              <a:rPr lang="en-US" altLang="ja-JP" dirty="0"/>
              <a:t>6 </a:t>
            </a:r>
            <a:r>
              <a:rPr lang="ja-JP" altLang="en-US" dirty="0"/>
              <a:t>回 </a:t>
            </a:r>
            <a:r>
              <a:rPr lang="en-US" altLang="ja-JP" dirty="0"/>
              <a:t>Fortran </a:t>
            </a:r>
            <a:r>
              <a:rPr lang="ja-JP" altLang="en-US" dirty="0"/>
              <a:t>入門３</a:t>
            </a:r>
          </a:p>
          <a:p>
            <a:pPr marL="0" indent="0">
              <a:buNone/>
            </a:pPr>
            <a:r>
              <a:rPr lang="en-US" altLang="ja-JP" dirty="0">
                <a:solidFill>
                  <a:schemeClr val="bg2">
                    <a:lumMod val="75000"/>
                  </a:schemeClr>
                </a:solidFill>
              </a:rPr>
              <a:t>7/19(</a:t>
            </a:r>
            <a:r>
              <a:rPr lang="ja-JP" altLang="en-US" dirty="0">
                <a:solidFill>
                  <a:schemeClr val="bg2">
                    <a:lumMod val="75000"/>
                  </a:schemeClr>
                </a:solidFill>
              </a:rPr>
              <a:t>金</a:t>
            </a:r>
            <a:r>
              <a:rPr lang="en-US" altLang="ja-JP" dirty="0">
                <a:solidFill>
                  <a:schemeClr val="bg2">
                    <a:lumMod val="75000"/>
                  </a:schemeClr>
                </a:solidFill>
              </a:rPr>
              <a:t>)  </a:t>
            </a:r>
            <a:r>
              <a:rPr lang="ja-JP" altLang="en-US" dirty="0">
                <a:solidFill>
                  <a:schemeClr val="bg2">
                    <a:lumMod val="75000"/>
                  </a:schemeClr>
                </a:solidFill>
              </a:rPr>
              <a:t>月曜日授業日のため開講しない</a:t>
            </a:r>
            <a:endParaRPr lang="en-US" altLang="ja-JP" dirty="0">
              <a:solidFill>
                <a:schemeClr val="bg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altLang="ja-JP" dirty="0"/>
              <a:t>7/26(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第 </a:t>
            </a:r>
            <a:r>
              <a:rPr lang="en-US" altLang="ja-JP" dirty="0"/>
              <a:t>7 </a:t>
            </a:r>
            <a:r>
              <a:rPr lang="ja-JP" altLang="en-US" dirty="0"/>
              <a:t>回 </a:t>
            </a:r>
            <a:r>
              <a:rPr lang="en-US" altLang="ja-JP" dirty="0"/>
              <a:t>Fortran </a:t>
            </a:r>
            <a:r>
              <a:rPr lang="ja-JP" altLang="en-US" dirty="0"/>
              <a:t>入門４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8/02(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質問・相談</a:t>
            </a:r>
          </a:p>
          <a:p>
            <a:pPr marL="0" indent="0">
              <a:buNone/>
            </a:pPr>
            <a:r>
              <a:rPr kumimoji="1" lang="en-US" altLang="ja-JP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57091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本日の実習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1 </a:t>
            </a:r>
            <a:r>
              <a:rPr kumimoji="1" lang="ja-JP" altLang="en-US" dirty="0"/>
              <a:t>限</a:t>
            </a:r>
            <a:endParaRPr kumimoji="1" lang="en-US" altLang="ja-JP" dirty="0"/>
          </a:p>
          <a:p>
            <a:pPr lvl="1"/>
            <a:r>
              <a:rPr lang="en-US" altLang="ja-JP" dirty="0"/>
              <a:t>Fortran </a:t>
            </a:r>
            <a:r>
              <a:rPr lang="ja-JP" altLang="en-US" dirty="0"/>
              <a:t>入門４</a:t>
            </a:r>
            <a:endParaRPr lang="en-US" altLang="ja-JP" dirty="0"/>
          </a:p>
          <a:p>
            <a:pPr lvl="2"/>
            <a:r>
              <a:rPr lang="ja-JP" altLang="en-US" dirty="0"/>
              <a:t>平均</a:t>
            </a:r>
            <a:r>
              <a:rPr lang="en-US" altLang="ja-JP" dirty="0"/>
              <a:t>, </a:t>
            </a:r>
            <a:r>
              <a:rPr lang="ja-JP" altLang="en-US" dirty="0"/>
              <a:t>分散</a:t>
            </a:r>
            <a:r>
              <a:rPr lang="en-US" altLang="ja-JP" dirty="0"/>
              <a:t>, </a:t>
            </a:r>
            <a:r>
              <a:rPr lang="ja-JP" altLang="en-US" dirty="0"/>
              <a:t>標準偏差</a:t>
            </a:r>
            <a:r>
              <a:rPr lang="en-US" altLang="ja-JP" dirty="0"/>
              <a:t>, </a:t>
            </a:r>
            <a:r>
              <a:rPr lang="ja-JP" altLang="en-US" dirty="0"/>
              <a:t>最小二乗法</a:t>
            </a:r>
            <a:endParaRPr lang="en-US" altLang="ja-JP" dirty="0"/>
          </a:p>
          <a:p>
            <a:r>
              <a:rPr kumimoji="1" lang="en-US" altLang="ja-JP" dirty="0"/>
              <a:t>2 </a:t>
            </a:r>
            <a:r>
              <a:rPr kumimoji="1" lang="ja-JP" altLang="en-US" dirty="0"/>
              <a:t>限</a:t>
            </a:r>
            <a:endParaRPr kumimoji="1" lang="en-US" altLang="ja-JP" dirty="0"/>
          </a:p>
          <a:p>
            <a:pPr lvl="1"/>
            <a:r>
              <a:rPr lang="en-US" altLang="ja-JP" dirty="0"/>
              <a:t>Fortran </a:t>
            </a:r>
            <a:r>
              <a:rPr lang="ja-JP" altLang="en-US" dirty="0"/>
              <a:t>入門４</a:t>
            </a:r>
            <a:r>
              <a:rPr lang="en-US" altLang="ja-JP" dirty="0"/>
              <a:t> </a:t>
            </a:r>
            <a:r>
              <a:rPr lang="ja-JP" altLang="en-US" dirty="0"/>
              <a:t>続き</a:t>
            </a:r>
            <a:endParaRPr lang="en-US" altLang="ja-JP" dirty="0"/>
          </a:p>
          <a:p>
            <a:pPr lvl="1"/>
            <a:r>
              <a:rPr lang="ja-JP" altLang="en-US"/>
              <a:t>ここまでの復習</a:t>
            </a:r>
            <a:endParaRPr lang="en-US" altLang="ja-JP" dirty="0"/>
          </a:p>
          <a:p>
            <a:pPr lvl="1"/>
            <a:r>
              <a:rPr lang="ja-JP" altLang="en-US" dirty="0"/>
              <a:t>課題の説明</a:t>
            </a:r>
            <a:endParaRPr lang="en-US" altLang="ja-JP" dirty="0"/>
          </a:p>
          <a:p>
            <a:pPr lvl="1"/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946721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本日</a:t>
            </a:r>
            <a:r>
              <a:rPr lang="ja-JP" altLang="en-US" dirty="0"/>
              <a:t>の</a:t>
            </a:r>
            <a:r>
              <a:rPr kumimoji="1" lang="ja-JP" altLang="en-US" dirty="0"/>
              <a:t>課題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ja-JP" altLang="en-US" dirty="0"/>
              <a:t>今日の実習で作成したプログラムの中から一つを選んで</a:t>
            </a:r>
            <a:r>
              <a:rPr lang="en-US" altLang="ja-JP" dirty="0"/>
              <a:t>, </a:t>
            </a:r>
            <a:r>
              <a:rPr lang="ja-JP" altLang="en-US" dirty="0"/>
              <a:t>ソースコード（拡張子 </a:t>
            </a:r>
            <a:r>
              <a:rPr lang="en-US" altLang="ja-JP" dirty="0"/>
              <a:t>.f90</a:t>
            </a:r>
            <a:r>
              <a:rPr lang="ja-JP" altLang="en-US" dirty="0"/>
              <a:t> のテキストファイル）を提出しなさい</a:t>
            </a:r>
            <a:r>
              <a:rPr lang="en-US" altLang="ja-JP" dirty="0"/>
              <a:t>. </a:t>
            </a:r>
          </a:p>
          <a:p>
            <a:pPr lvl="1"/>
            <a:r>
              <a:rPr lang="ja-JP" altLang="en-US" dirty="0"/>
              <a:t>スクリーンショットの画像は提出物として認めません</a:t>
            </a:r>
            <a:r>
              <a:rPr lang="en-US" altLang="ja-JP" dirty="0"/>
              <a:t>.</a:t>
            </a:r>
          </a:p>
          <a:p>
            <a:r>
              <a:rPr lang="ja-JP" altLang="en-US" dirty="0"/>
              <a:t>以下の内容を記入したレポートを提出しなさい</a:t>
            </a:r>
            <a:r>
              <a:rPr lang="en-US" altLang="ja-JP" dirty="0"/>
              <a:t>.</a:t>
            </a:r>
          </a:p>
          <a:p>
            <a:pPr lvl="1"/>
            <a:r>
              <a:rPr lang="ja-JP" altLang="en-US" dirty="0"/>
              <a:t>提出したプログラムが何をするプログラムなのかについての説明</a:t>
            </a:r>
            <a:r>
              <a:rPr lang="en-US" altLang="ja-JP" dirty="0"/>
              <a:t>.</a:t>
            </a:r>
          </a:p>
          <a:p>
            <a:pPr lvl="1"/>
            <a:r>
              <a:rPr lang="ja-JP" altLang="en-US" dirty="0"/>
              <a:t>今日の作業 </a:t>
            </a:r>
            <a:r>
              <a:rPr lang="en-US" altLang="ja-JP" dirty="0"/>
              <a:t>LOG</a:t>
            </a:r>
            <a:r>
              <a:rPr lang="ja-JP" altLang="en-US" dirty="0"/>
              <a:t>（何をやったかのリスト）</a:t>
            </a:r>
            <a:endParaRPr lang="en-US" altLang="ja-JP" dirty="0"/>
          </a:p>
          <a:p>
            <a:pPr lvl="2"/>
            <a:r>
              <a:rPr lang="ja-JP" altLang="en-US" dirty="0"/>
              <a:t>注意</a:t>
            </a:r>
            <a:endParaRPr lang="en-US" altLang="ja-JP" dirty="0"/>
          </a:p>
          <a:p>
            <a:pPr lvl="3"/>
            <a:r>
              <a:rPr lang="ja-JP" altLang="en-US" dirty="0"/>
              <a:t>例えば</a:t>
            </a:r>
            <a:r>
              <a:rPr lang="en-US" altLang="ja-JP" dirty="0"/>
              <a:t>, </a:t>
            </a:r>
            <a:r>
              <a:rPr lang="ja-JP" altLang="en-US" dirty="0"/>
              <a:t>「たくさんコマンドを打った」だけでは意味がない</a:t>
            </a:r>
            <a:r>
              <a:rPr lang="en-US" altLang="ja-JP" dirty="0"/>
              <a:t>.</a:t>
            </a:r>
          </a:p>
          <a:p>
            <a:pPr lvl="3"/>
            <a:r>
              <a:rPr lang="ja-JP" altLang="en-US" dirty="0"/>
              <a:t>何のためのコマンドで何ができたのかの情報が望ましい</a:t>
            </a:r>
            <a:endParaRPr kumimoji="1" lang="en-US" altLang="ja-JP" dirty="0"/>
          </a:p>
          <a:p>
            <a:pPr lvl="1"/>
            <a:endParaRPr kumimoji="1" lang="en-US" altLang="ja-JP" dirty="0"/>
          </a:p>
          <a:p>
            <a:r>
              <a:rPr lang="ja-JP" altLang="en-US" dirty="0"/>
              <a:t>提出先</a:t>
            </a:r>
            <a:r>
              <a:rPr lang="en-US" altLang="ja-JP" dirty="0"/>
              <a:t>	BEEF+</a:t>
            </a:r>
            <a:endParaRPr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dirty="0"/>
              <a:t>提出期限</a:t>
            </a:r>
            <a:r>
              <a:rPr kumimoji="1" lang="en-US" altLang="ja-JP" dirty="0"/>
              <a:t>	</a:t>
            </a:r>
            <a:r>
              <a:rPr lang="ja-JP" altLang="en-US" dirty="0"/>
              <a:t>本日 </a:t>
            </a:r>
            <a:r>
              <a:rPr lang="en-US" altLang="ja-JP" dirty="0"/>
              <a:t>13:20</a:t>
            </a:r>
          </a:p>
          <a:p>
            <a:endParaRPr kumimoji="1"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65865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本日</a:t>
            </a:r>
            <a:r>
              <a:rPr lang="ja-JP" altLang="en-US"/>
              <a:t>の</a:t>
            </a:r>
            <a:r>
              <a:rPr lang="ja-JP" altLang="en-US" dirty="0"/>
              <a:t>お願い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Web </a:t>
            </a:r>
            <a:r>
              <a:rPr lang="ja-JP" altLang="en-US"/>
              <a:t>による授業振り返りアンケート</a:t>
            </a:r>
            <a:r>
              <a:rPr lang="ja-JP" altLang="en-US" dirty="0"/>
              <a:t>に</a:t>
            </a:r>
            <a:r>
              <a:rPr kumimoji="1" lang="ja-JP" altLang="en-US" dirty="0"/>
              <a:t>回答してください</a:t>
            </a:r>
            <a:r>
              <a:rPr kumimoji="1" lang="en-US" altLang="ja-JP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60451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8B2AA44-E3E1-4B4F-9DD2-924CF6ADD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次回についての連絡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078D9F-C771-4918-A831-FAC648C8D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次回は質問を受け付ける回にします</a:t>
            </a:r>
            <a:r>
              <a:rPr kumimoji="1" lang="en-US" altLang="ja-JP" dirty="0"/>
              <a:t>.</a:t>
            </a:r>
          </a:p>
          <a:p>
            <a:pPr lvl="1"/>
            <a:r>
              <a:rPr kumimoji="1" lang="ja-JP" altLang="en-US" dirty="0"/>
              <a:t>日時 </a:t>
            </a:r>
            <a:r>
              <a:rPr kumimoji="1" lang="en-US" altLang="ja-JP"/>
              <a:t>: 8/2(</a:t>
            </a:r>
            <a:r>
              <a:rPr kumimoji="1" lang="ja-JP" altLang="en-US" dirty="0"/>
              <a:t>金</a:t>
            </a:r>
            <a:r>
              <a:rPr kumimoji="1" lang="en-US" altLang="ja-JP" dirty="0"/>
              <a:t>) 8:50</a:t>
            </a:r>
          </a:p>
          <a:p>
            <a:pPr lvl="1"/>
            <a:r>
              <a:rPr kumimoji="1" lang="ja-JP" altLang="en-US" dirty="0"/>
              <a:t>場所 </a:t>
            </a:r>
            <a:r>
              <a:rPr kumimoji="1" lang="en-US" altLang="ja-JP" dirty="0"/>
              <a:t>: Zoom </a:t>
            </a:r>
            <a:r>
              <a:rPr kumimoji="1" lang="ja-JP" altLang="en-US" dirty="0"/>
              <a:t>ミーティング</a:t>
            </a:r>
            <a:endParaRPr kumimoji="1" lang="en-US" altLang="ja-JP" dirty="0"/>
          </a:p>
          <a:p>
            <a:pPr lvl="2"/>
            <a:r>
              <a:rPr kumimoji="1" lang="ja-JP" altLang="en-US" dirty="0"/>
              <a:t>質問したいことがある人は接続してください</a:t>
            </a:r>
            <a:r>
              <a:rPr kumimoji="1" lang="en-US" altLang="ja-JP" dirty="0"/>
              <a:t>.</a:t>
            </a:r>
          </a:p>
          <a:p>
            <a:pPr lvl="3"/>
            <a:r>
              <a:rPr lang="ja-JP" altLang="en-US" dirty="0"/>
              <a:t>出席はとりません</a:t>
            </a:r>
            <a:r>
              <a:rPr lang="en-US" altLang="ja-JP" dirty="0"/>
              <a:t>.</a:t>
            </a:r>
            <a:endParaRPr kumimoji="1" lang="en-US" altLang="ja-JP" dirty="0"/>
          </a:p>
          <a:p>
            <a:pPr lvl="2"/>
            <a:r>
              <a:rPr lang="ja-JP" altLang="en-US" dirty="0"/>
              <a:t>接続先情報は </a:t>
            </a:r>
            <a:r>
              <a:rPr lang="en-US" altLang="ja-JP" dirty="0"/>
              <a:t>BEEF </a:t>
            </a:r>
            <a:r>
              <a:rPr lang="ja-JP" altLang="en-US" dirty="0"/>
              <a:t>を参照すること</a:t>
            </a:r>
            <a:r>
              <a:rPr lang="en-US" altLang="ja-JP" dirty="0"/>
              <a:t>.</a:t>
            </a:r>
          </a:p>
          <a:p>
            <a:pPr lvl="1"/>
            <a:r>
              <a:rPr kumimoji="1" lang="ja-JP" altLang="en-US" dirty="0"/>
              <a:t>注意</a:t>
            </a:r>
            <a:r>
              <a:rPr kumimoji="1" lang="en-US" altLang="ja-JP" dirty="0"/>
              <a:t>:</a:t>
            </a:r>
          </a:p>
          <a:p>
            <a:pPr lvl="2"/>
            <a:r>
              <a:rPr kumimoji="1" lang="ja-JP" altLang="en-US" b="1" dirty="0">
                <a:solidFill>
                  <a:srgbClr val="FF0000"/>
                </a:solidFill>
              </a:rPr>
              <a:t>履修生が居ない場合は </a:t>
            </a:r>
            <a:r>
              <a:rPr kumimoji="1" lang="en-US" altLang="ja-JP" b="1" dirty="0">
                <a:solidFill>
                  <a:srgbClr val="FF0000"/>
                </a:solidFill>
              </a:rPr>
              <a:t>(</a:t>
            </a:r>
            <a:r>
              <a:rPr kumimoji="1" lang="ja-JP" altLang="en-US" b="1" dirty="0">
                <a:solidFill>
                  <a:srgbClr val="FF0000"/>
                </a:solidFill>
              </a:rPr>
              <a:t>居なくなったら</a:t>
            </a:r>
            <a:r>
              <a:rPr kumimoji="1" lang="en-US" altLang="ja-JP" b="1" dirty="0">
                <a:solidFill>
                  <a:srgbClr val="FF0000"/>
                </a:solidFill>
              </a:rPr>
              <a:t>) </a:t>
            </a:r>
            <a:r>
              <a:rPr kumimoji="1" lang="ja-JP" altLang="en-US" b="1" dirty="0">
                <a:solidFill>
                  <a:srgbClr val="FF0000"/>
                </a:solidFill>
              </a:rPr>
              <a:t>教員・</a:t>
            </a:r>
            <a:r>
              <a:rPr kumimoji="1" lang="en-US" altLang="ja-JP" b="1" dirty="0">
                <a:solidFill>
                  <a:srgbClr val="FF0000"/>
                </a:solidFill>
              </a:rPr>
              <a:t>TA </a:t>
            </a:r>
            <a:r>
              <a:rPr kumimoji="1" lang="ja-JP" altLang="en-US" b="1" dirty="0">
                <a:solidFill>
                  <a:srgbClr val="FF0000"/>
                </a:solidFill>
              </a:rPr>
              <a:t>は </a:t>
            </a:r>
            <a:r>
              <a:rPr lang="en-US" altLang="ja-JP" b="1" dirty="0">
                <a:solidFill>
                  <a:srgbClr val="FF0000"/>
                </a:solidFill>
              </a:rPr>
              <a:t>Zoom </a:t>
            </a:r>
            <a:r>
              <a:rPr lang="ja-JP" altLang="en-US" b="1" dirty="0">
                <a:solidFill>
                  <a:srgbClr val="FF0000"/>
                </a:solidFill>
              </a:rPr>
              <a:t>ミーティングから</a:t>
            </a:r>
            <a:r>
              <a:rPr kumimoji="1" lang="ja-JP" altLang="en-US" b="1" dirty="0">
                <a:solidFill>
                  <a:srgbClr val="FF0000"/>
                </a:solidFill>
              </a:rPr>
              <a:t>退室します</a:t>
            </a:r>
            <a:r>
              <a:rPr kumimoji="1" lang="en-US" altLang="ja-JP" b="1" dirty="0">
                <a:solidFill>
                  <a:srgbClr val="FF0000"/>
                </a:solidFill>
              </a:rPr>
              <a:t>.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9717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552</TotalTime>
  <Words>425</Words>
  <Application>Microsoft Office PowerPoint</Application>
  <PresentationFormat>画面に合わせる (4:3)</PresentationFormat>
  <Paragraphs>53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3" baseType="lpstr">
      <vt:lpstr>ＭＳ Ｐゴシック</vt:lpstr>
      <vt:lpstr>游ゴシック</vt:lpstr>
      <vt:lpstr>游ゴシック Light</vt:lpstr>
      <vt:lpstr>Arial</vt:lpstr>
      <vt:lpstr>Calibri</vt:lpstr>
      <vt:lpstr>Calibri Light</vt:lpstr>
      <vt:lpstr>Office テーマ</vt:lpstr>
      <vt:lpstr>惑星学実験実習の基礎II 数値計算入門編 金曜日1-2限 前期後半@基盤センター分館第1演習室</vt:lpstr>
      <vt:lpstr>予定</vt:lpstr>
      <vt:lpstr>本日の実習</vt:lpstr>
      <vt:lpstr>本日の課題</vt:lpstr>
      <vt:lpstr>本日のお願い</vt:lpstr>
      <vt:lpstr>次回についての連絡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yot</dc:creator>
  <cp:lastModifiedBy>Takahashi Yoshiyuki</cp:lastModifiedBy>
  <cp:revision>163</cp:revision>
  <cp:lastPrinted>2017-10-10T06:11:03Z</cp:lastPrinted>
  <dcterms:created xsi:type="dcterms:W3CDTF">2017-10-04T08:26:06Z</dcterms:created>
  <dcterms:modified xsi:type="dcterms:W3CDTF">2024-06-17T04:22:02Z</dcterms:modified>
</cp:coreProperties>
</file>