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96" r:id="rId3"/>
    <p:sldId id="303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52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024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73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80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78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35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37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60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384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36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28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8607A-C767-49FF-B5C6-AC3A8DABB63C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29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fd-dennou.org/" TargetMode="External"/><Relationship Id="rId2" Type="http://schemas.openxmlformats.org/officeDocument/2006/relationships/hyperlink" Target="http://itpass.scitec.kobe-u.ac.jp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://www.cps-jp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2499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ja-JP" altLang="en-US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惑星学実験実習の基礎</a:t>
            </a:r>
            <a:r>
              <a:rPr lang="en-US" altLang="ja-JP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II</a:t>
            </a:r>
            <a:br>
              <a:rPr lang="en-US" altLang="ja-JP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数値計算入門編</a:t>
            </a:r>
            <a:b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金曜日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1-2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限</a:t>
            </a:r>
            <a:b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前期後半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@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基盤センター分館第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演習室</a:t>
            </a:r>
            <a:endParaRPr lang="ja-JP" altLang="en-US" sz="4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633045" y="2264220"/>
            <a:ext cx="810650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理学研究科　惑星学専攻</a:t>
            </a:r>
          </a:p>
          <a:p>
            <a:pPr algn="ctr">
              <a:lnSpc>
                <a:spcPct val="80000"/>
              </a:lnSpc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牧野淳一郎・斎藤貴之・高橋芳幸・樫村博基・白井慶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入場 柚太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(M2)</a:t>
            </a:r>
            <a:endParaRPr lang="ja-JP" altLang="en-US" sz="24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sz="2400" b="1" dirty="0">
                <a:latin typeface="ＭＳ Ｐゴシック" panose="020B0600070205080204" pitchFamily="50" charset="-128"/>
              </a:rPr>
              <a:t>2024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年 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6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月 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7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日～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46238" y="4402931"/>
            <a:ext cx="57721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提供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ITPASS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2"/>
              </a:rPr>
              <a:t>http://itpass.scitec.kobe-u.ac.jp/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地球流体電脳倶楽部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3"/>
              </a:rPr>
              <a:t>http://www.gfd-dennou.org/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CPS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惑星科学研究センター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4"/>
              </a:rPr>
              <a:t>http://www.cps-jp.org/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93" y="5270659"/>
            <a:ext cx="1777598" cy="463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93" y="5942012"/>
            <a:ext cx="1221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210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予定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dirty="0"/>
              <a:t>6/07(</a:t>
            </a:r>
            <a:r>
              <a:rPr lang="ja-JP" altLang="en-US" dirty="0"/>
              <a:t>金</a:t>
            </a:r>
            <a:r>
              <a:rPr lang="en-US" altLang="ja-JP" dirty="0"/>
              <a:t>)</a:t>
            </a:r>
            <a:r>
              <a:rPr lang="ja-JP" altLang="en-US" dirty="0"/>
              <a:t>  第</a:t>
            </a:r>
            <a:r>
              <a:rPr lang="en-US" altLang="ja-JP" dirty="0"/>
              <a:t> 1 </a:t>
            </a:r>
            <a:r>
              <a:rPr lang="ja-JP" altLang="en-US" dirty="0"/>
              <a:t>回 最低限 </a:t>
            </a:r>
            <a:r>
              <a:rPr lang="en-US" altLang="ja-JP" dirty="0"/>
              <a:t>Unix</a:t>
            </a:r>
            <a:r>
              <a:rPr lang="ja-JP" altLang="en-US" dirty="0"/>
              <a:t>１</a:t>
            </a:r>
          </a:p>
          <a:p>
            <a:pPr marL="0" indent="0">
              <a:buNone/>
            </a:pPr>
            <a:r>
              <a:rPr lang="en-US" altLang="ja-JP" dirty="0"/>
              <a:t>6/14(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回 最低限 </a:t>
            </a:r>
            <a:r>
              <a:rPr lang="en-US" altLang="ja-JP" dirty="0"/>
              <a:t>Unix</a:t>
            </a:r>
            <a:r>
              <a:rPr lang="ja-JP" altLang="en-US" dirty="0"/>
              <a:t>２ </a:t>
            </a:r>
            <a:r>
              <a:rPr lang="en-US" altLang="ja-JP" dirty="0"/>
              <a:t>(</a:t>
            </a:r>
            <a:r>
              <a:rPr lang="ja-JP" altLang="en-US" dirty="0"/>
              <a:t>とエディタ</a:t>
            </a:r>
            <a:r>
              <a:rPr lang="en-US" altLang="ja-JP" dirty="0"/>
              <a:t>)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6/21(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回 最低限グラフィックス </a:t>
            </a:r>
            <a:r>
              <a:rPr lang="en-US" altLang="ja-JP" dirty="0"/>
              <a:t>(GNUPLOT)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6/28(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入門１</a:t>
            </a:r>
          </a:p>
          <a:p>
            <a:pPr marL="0" indent="0">
              <a:buNone/>
            </a:pPr>
            <a:r>
              <a:rPr lang="en-US" altLang="ja-JP" dirty="0"/>
              <a:t>7/05(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入門２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7/12(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6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入門３</a:t>
            </a:r>
          </a:p>
          <a:p>
            <a:pPr marL="0" indent="0">
              <a:buNone/>
            </a:pPr>
            <a:r>
              <a:rPr lang="en-US" altLang="ja-JP" dirty="0">
                <a:solidFill>
                  <a:schemeClr val="bg2">
                    <a:lumMod val="75000"/>
                  </a:schemeClr>
                </a:solidFill>
              </a:rPr>
              <a:t>7/19(</a:t>
            </a:r>
            <a:r>
              <a:rPr lang="ja-JP" altLang="en-US" dirty="0">
                <a:solidFill>
                  <a:schemeClr val="bg2">
                    <a:lumMod val="75000"/>
                  </a:schemeClr>
                </a:solidFill>
              </a:rPr>
              <a:t>金</a:t>
            </a:r>
            <a:r>
              <a:rPr lang="en-US" altLang="ja-JP" dirty="0">
                <a:solidFill>
                  <a:schemeClr val="bg2">
                    <a:lumMod val="75000"/>
                  </a:schemeClr>
                </a:solidFill>
              </a:rPr>
              <a:t>)  </a:t>
            </a:r>
            <a:r>
              <a:rPr lang="ja-JP" altLang="en-US" dirty="0">
                <a:solidFill>
                  <a:schemeClr val="bg2">
                    <a:lumMod val="75000"/>
                  </a:schemeClr>
                </a:solidFill>
              </a:rPr>
              <a:t>月曜日授業日のため開講しない</a:t>
            </a:r>
            <a:endParaRPr lang="en-US" altLang="ja-JP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dirty="0"/>
              <a:t>7/26(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7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入門４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8/02(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質問・相談</a:t>
            </a:r>
          </a:p>
          <a:p>
            <a:pPr marL="0" indent="0">
              <a:buNone/>
            </a:pPr>
            <a:r>
              <a:rPr kumimoji="1" lang="en-US" altLang="ja-JP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7091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B2AA44-E3E1-4B4F-9DD2-924CF6ADD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内容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078D9F-C771-4918-A831-FAC648C8D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質問を受け付けます</a:t>
            </a:r>
            <a:r>
              <a:rPr kumimoji="1" lang="en-US" altLang="ja-JP" dirty="0"/>
              <a:t>.</a:t>
            </a:r>
          </a:p>
          <a:p>
            <a:pPr lvl="1"/>
            <a:r>
              <a:rPr kumimoji="1" lang="ja-JP" altLang="en-US" dirty="0"/>
              <a:t>日時 </a:t>
            </a:r>
            <a:r>
              <a:rPr kumimoji="1" lang="en-US" altLang="ja-JP" dirty="0"/>
              <a:t>: 8/2(</a:t>
            </a:r>
            <a:r>
              <a:rPr kumimoji="1" lang="ja-JP" altLang="en-US" dirty="0"/>
              <a:t>金</a:t>
            </a:r>
            <a:r>
              <a:rPr kumimoji="1" lang="en-US" altLang="ja-JP" dirty="0"/>
              <a:t>) 8:50</a:t>
            </a:r>
          </a:p>
          <a:p>
            <a:pPr lvl="1"/>
            <a:r>
              <a:rPr kumimoji="1" lang="ja-JP" altLang="en-US" dirty="0"/>
              <a:t>場所 </a:t>
            </a:r>
            <a:r>
              <a:rPr kumimoji="1" lang="en-US" altLang="ja-JP" dirty="0"/>
              <a:t>: Zoom </a:t>
            </a:r>
            <a:r>
              <a:rPr kumimoji="1" lang="ja-JP" altLang="en-US" dirty="0"/>
              <a:t>ミーティング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質問したいことがある人は接続してください</a:t>
            </a:r>
            <a:r>
              <a:rPr kumimoji="1" lang="en-US" altLang="ja-JP" dirty="0"/>
              <a:t>.</a:t>
            </a:r>
          </a:p>
          <a:p>
            <a:pPr lvl="3"/>
            <a:r>
              <a:rPr lang="ja-JP" altLang="en-US" dirty="0"/>
              <a:t>出席はとりません</a:t>
            </a:r>
            <a:r>
              <a:rPr lang="en-US" altLang="ja-JP" dirty="0"/>
              <a:t>.</a:t>
            </a:r>
            <a:endParaRPr kumimoji="1" lang="en-US" altLang="ja-JP" dirty="0"/>
          </a:p>
          <a:p>
            <a:pPr lvl="2"/>
            <a:r>
              <a:rPr lang="ja-JP" altLang="en-US" dirty="0"/>
              <a:t>接続先情報は </a:t>
            </a:r>
            <a:r>
              <a:rPr lang="en-US" altLang="ja-JP" dirty="0"/>
              <a:t>BEEF </a:t>
            </a:r>
            <a:r>
              <a:rPr lang="ja-JP" altLang="en-US" dirty="0"/>
              <a:t>を参照すること</a:t>
            </a:r>
            <a:r>
              <a:rPr lang="en-US" altLang="ja-JP" dirty="0"/>
              <a:t>.</a:t>
            </a:r>
          </a:p>
          <a:p>
            <a:pPr lvl="1"/>
            <a:r>
              <a:rPr kumimoji="1" lang="ja-JP" altLang="en-US" dirty="0"/>
              <a:t>注意</a:t>
            </a:r>
            <a:r>
              <a:rPr kumimoji="1" lang="en-US" altLang="ja-JP" dirty="0"/>
              <a:t>:</a:t>
            </a:r>
          </a:p>
          <a:p>
            <a:pPr lvl="2"/>
            <a:r>
              <a:rPr kumimoji="1" lang="ja-JP" altLang="en-US" b="1" dirty="0">
                <a:solidFill>
                  <a:srgbClr val="FF0000"/>
                </a:solidFill>
              </a:rPr>
              <a:t>履修生が居ない場合は </a:t>
            </a:r>
            <a:r>
              <a:rPr kumimoji="1" lang="en-US" altLang="ja-JP" b="1" dirty="0">
                <a:solidFill>
                  <a:srgbClr val="FF0000"/>
                </a:solidFill>
              </a:rPr>
              <a:t>(</a:t>
            </a:r>
            <a:r>
              <a:rPr kumimoji="1" lang="ja-JP" altLang="en-US" b="1" dirty="0">
                <a:solidFill>
                  <a:srgbClr val="FF0000"/>
                </a:solidFill>
              </a:rPr>
              <a:t>居なくなったら</a:t>
            </a:r>
            <a:r>
              <a:rPr kumimoji="1" lang="en-US" altLang="ja-JP" b="1" dirty="0">
                <a:solidFill>
                  <a:srgbClr val="FF0000"/>
                </a:solidFill>
              </a:rPr>
              <a:t>) </a:t>
            </a:r>
            <a:r>
              <a:rPr kumimoji="1" lang="ja-JP" altLang="en-US" b="1" dirty="0">
                <a:solidFill>
                  <a:srgbClr val="FF0000"/>
                </a:solidFill>
              </a:rPr>
              <a:t>教員・</a:t>
            </a:r>
            <a:r>
              <a:rPr kumimoji="1" lang="en-US" altLang="ja-JP" b="1" dirty="0">
                <a:solidFill>
                  <a:srgbClr val="FF0000"/>
                </a:solidFill>
              </a:rPr>
              <a:t>TA </a:t>
            </a:r>
            <a:r>
              <a:rPr kumimoji="1" lang="ja-JP" altLang="en-US" b="1" dirty="0">
                <a:solidFill>
                  <a:srgbClr val="FF0000"/>
                </a:solidFill>
              </a:rPr>
              <a:t>は </a:t>
            </a:r>
            <a:r>
              <a:rPr lang="en-US" altLang="ja-JP" b="1" dirty="0">
                <a:solidFill>
                  <a:srgbClr val="FF0000"/>
                </a:solidFill>
              </a:rPr>
              <a:t>Zoom </a:t>
            </a:r>
            <a:r>
              <a:rPr lang="ja-JP" altLang="en-US" b="1" dirty="0">
                <a:solidFill>
                  <a:srgbClr val="FF0000"/>
                </a:solidFill>
              </a:rPr>
              <a:t>ミーティングから</a:t>
            </a:r>
            <a:r>
              <a:rPr kumimoji="1" lang="ja-JP" altLang="en-US" b="1" dirty="0">
                <a:solidFill>
                  <a:srgbClr val="FF0000"/>
                </a:solidFill>
              </a:rPr>
              <a:t>退室します</a:t>
            </a:r>
            <a:r>
              <a:rPr kumimoji="1" lang="en-US" altLang="ja-JP" b="1" dirty="0">
                <a:solidFill>
                  <a:srgbClr val="FF0000"/>
                </a:solidFill>
              </a:rPr>
              <a:t>.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717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550</TotalTime>
  <Words>255</Words>
  <Application>Microsoft Office PowerPoint</Application>
  <PresentationFormat>画面に合わせる (4:3)</PresentationFormat>
  <Paragraphs>31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惑星学実験実習の基礎II 数値計算入門編 金曜日1-2限 前期後半@基盤センター分館第1演習室</vt:lpstr>
      <vt:lpstr>予定</vt:lpstr>
      <vt:lpstr>内容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yot</dc:creator>
  <cp:lastModifiedBy>Takahashi Yoshiyuki</cp:lastModifiedBy>
  <cp:revision>158</cp:revision>
  <cp:lastPrinted>2017-10-10T06:11:03Z</cp:lastPrinted>
  <dcterms:created xsi:type="dcterms:W3CDTF">2017-10-04T08:26:06Z</dcterms:created>
  <dcterms:modified xsi:type="dcterms:W3CDTF">2024-04-30T03:49:33Z</dcterms:modified>
</cp:coreProperties>
</file>