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50C372-A851-4AAF-A01F-96206866B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F5B4985-5594-49B2-BBD5-872498EAF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1D6AD0-13BC-4052-B259-65F14E2E2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DAC8-E9E4-457F-B726-61028DF41F2B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7E3840-8832-4E23-B346-6AA89E2E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4D0B83-8BB9-435A-BD4B-0014E2F4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83C2-488D-42F1-BFEE-831B949DF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51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7A212C-5BCE-4146-B777-59A13DE5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080FC0-D632-44CC-BC9F-210CDD8D4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39E9D0-C872-410E-BF03-2D0F8C50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DAC8-E9E4-457F-B726-61028DF41F2B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37E4EF-EF56-4985-A117-69A863A0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6D62CC-FF29-43BE-B58B-CCBAE890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83C2-488D-42F1-BFEE-831B949DF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2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70E3607-EB84-4B4F-B079-1C039252E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3F63599-9652-4F3E-AFDD-280A1D7FF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83A5D6-E6E0-4346-ADCB-8E52E328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DAC8-E9E4-457F-B726-61028DF41F2B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E5ADC6-797A-4D30-A7F4-6E652CB8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2BB1FC-3C5D-4CEB-A00F-FF7A8485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83C2-488D-42F1-BFEE-831B949DF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4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57597-0142-4868-A83C-E3F9D9DD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8F2133-5E12-4CB2-8161-F1AC762D5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6FC95C-F9DA-436C-BED2-57DAD6AB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DAC8-E9E4-457F-B726-61028DF41F2B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24EF66-39F0-46EB-8296-0AC46F51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50B5F5-FF34-4C8F-9661-894A5C49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83C2-488D-42F1-BFEE-831B949DF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0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F6D45B-A257-4CDC-A2B2-3E85C8DD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C4924E-FC37-4EC9-980D-7C2E04DB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1EB4CB-EEF4-49F2-A2D3-F63758D02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DAC8-E9E4-457F-B726-61028DF41F2B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F15F0A-F470-4EDF-A169-AD91D3B0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E8CBBE-4554-4726-A23D-AD0E85BE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83C2-488D-42F1-BFEE-831B949DF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80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E1DBFF-A9B6-4424-9F27-45541464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1ADF5D-FC63-4435-9CCC-6FC3268EA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8601D2-8177-44EE-AF40-3ECEB7E46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DA908A-2E71-40C7-A254-5296285B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DAC8-E9E4-457F-B726-61028DF41F2B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260AED-8E6D-4E3F-AFCB-83212CC9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BC8010-800B-45BC-AD24-3A0C8983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83C2-488D-42F1-BFEE-831B949DF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01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7E3E6E-D67F-49CE-B3D1-8775596F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14AC2E-5F32-4C75-AE40-CF6B63999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D4B1C8-0973-4FA3-878E-A62B41FA2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3D589AA-C8B2-4093-A077-E5C309306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97C3F4-45FE-4C87-9778-12C59A8BB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8969682-0FA9-4AF1-A5E9-58418679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DAC8-E9E4-457F-B726-61028DF41F2B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07893AA-42B9-4293-A587-FB28A0D8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F3BBD8-3B5C-4C5C-AD9B-CAFE3CEF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83C2-488D-42F1-BFEE-831B949DF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28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54DE57-D150-46F1-AA20-54241A8D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63C3D0D-F6FC-4CBE-8930-4445B7C8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DAC8-E9E4-457F-B726-61028DF41F2B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99BB41B-1903-4BA1-8B81-555D8D2D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D7C4E2-4BB3-4E38-B2F4-96F6AC7E7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83C2-488D-42F1-BFEE-831B949DF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03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838FDA6-D677-4B5E-9CA2-E85FDDD04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DAC8-E9E4-457F-B726-61028DF41F2B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0D71851-2564-47BA-AB1E-1145D8DB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EE5D74-31EC-4BA1-ADED-A286C396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83C2-488D-42F1-BFEE-831B949DF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61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CFBC9E-A176-47D0-85C5-9527DB85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DC5404-8D1A-4B32-8751-FF4C59C5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12AF858-8163-4FD5-8E03-749A664D0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09C272-F746-47C5-A6D1-30004B1F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DAC8-E9E4-457F-B726-61028DF41F2B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A58944-2BAA-4360-BC40-4AF0E1A9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537D81-E495-4CC3-8276-CB7D52AD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83C2-488D-42F1-BFEE-831B949DF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7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9381FC-CC03-45D7-AAAD-C6BB1368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58125F5-1191-415A-99C4-915E31703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FFE728-3FFD-46D3-86F4-5C79BD92E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39EF500-06F8-46D5-925C-362F373B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DAC8-E9E4-457F-B726-61028DF41F2B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1F2075-E5D0-4819-885B-977EAFA7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CE5B23-62B4-400E-98B8-FB90EAB9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83C2-488D-42F1-BFEE-831B949DF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87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3A0073-972A-4733-AB5A-F18B811B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0EDCE0-EC54-42A0-8387-0C750956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7B478F-D0DE-41EB-BD86-CF742C40B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CDAC8-E9E4-457F-B726-61028DF41F2B}" type="datetimeFigureOut">
              <a:rPr kumimoji="1" lang="ja-JP" altLang="en-US" smtClean="0"/>
              <a:t>2024/12/26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3FEFDF-EC20-4573-81D5-AA5C4B85D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4006D7-0C3C-451B-A17E-7C8190130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B83C2-488D-42F1-BFEE-831B949DF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58043ED-C0D8-47BD-A16D-71E8F8E2F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" y="588397"/>
            <a:ext cx="5009322" cy="375699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3E741E-1C62-4EE5-80FA-53B855E99746}"/>
              </a:ext>
            </a:extLst>
          </p:cNvPr>
          <p:cNvSpPr txBox="1"/>
          <p:nvPr/>
        </p:nvSpPr>
        <p:spPr>
          <a:xfrm>
            <a:off x="96319" y="280620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(a)</a:t>
            </a:r>
            <a:endParaRPr kumimoji="1" lang="ja-JP" altLang="en-US" sz="1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5A010A0-D246-4187-8192-F8CACA2CD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81" y="588396"/>
            <a:ext cx="6637700" cy="375699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7357B0-97C1-4E32-A620-D86738653132}"/>
              </a:ext>
            </a:extLst>
          </p:cNvPr>
          <p:cNvSpPr txBox="1"/>
          <p:nvPr/>
        </p:nvSpPr>
        <p:spPr>
          <a:xfrm>
            <a:off x="5412187" y="282944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(b)</a:t>
            </a:r>
            <a:endParaRPr kumimoji="1" lang="ja-JP" altLang="en-US" sz="1400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B232EA45-C6C0-4583-9084-5FBF828B440F}"/>
              </a:ext>
            </a:extLst>
          </p:cNvPr>
          <p:cNvSpPr/>
          <p:nvPr/>
        </p:nvSpPr>
        <p:spPr>
          <a:xfrm>
            <a:off x="5447378" y="846143"/>
            <a:ext cx="254442" cy="2544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333CBDA6-CB93-430F-A747-DC18B2198498}"/>
              </a:ext>
            </a:extLst>
          </p:cNvPr>
          <p:cNvSpPr/>
          <p:nvPr/>
        </p:nvSpPr>
        <p:spPr>
          <a:xfrm>
            <a:off x="5693869" y="846143"/>
            <a:ext cx="254442" cy="2544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32CC205-98D4-4571-B550-209BD3C267FE}"/>
              </a:ext>
            </a:extLst>
          </p:cNvPr>
          <p:cNvSpPr/>
          <p:nvPr/>
        </p:nvSpPr>
        <p:spPr>
          <a:xfrm>
            <a:off x="6039162" y="846143"/>
            <a:ext cx="1347600" cy="2544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B3C53DD-0FB3-4DC7-8A39-884849BC3D76}"/>
              </a:ext>
            </a:extLst>
          </p:cNvPr>
          <p:cNvSpPr txBox="1"/>
          <p:nvPr/>
        </p:nvSpPr>
        <p:spPr>
          <a:xfrm>
            <a:off x="7732055" y="789102"/>
            <a:ext cx="4328429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(A) Select board (</a:t>
            </a:r>
            <a:r>
              <a:rPr kumimoji="1" lang="ja-JP" altLang="en-US" dirty="0"/>
              <a:t>ボードとポート選択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D8A6F42-3F8E-4623-BBAE-440D2982D1E4}"/>
              </a:ext>
            </a:extLst>
          </p:cNvPr>
          <p:cNvSpPr txBox="1"/>
          <p:nvPr/>
        </p:nvSpPr>
        <p:spPr>
          <a:xfrm>
            <a:off x="5169817" y="1819245"/>
            <a:ext cx="190949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(B) Verify (</a:t>
            </a:r>
            <a:r>
              <a:rPr kumimoji="1" lang="ja-JP" altLang="en-US" dirty="0"/>
              <a:t>検証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C38848-076B-4C7C-B8EF-B45BF04C669A}"/>
              </a:ext>
            </a:extLst>
          </p:cNvPr>
          <p:cNvSpPr txBox="1"/>
          <p:nvPr/>
        </p:nvSpPr>
        <p:spPr>
          <a:xfrm>
            <a:off x="7424607" y="1781965"/>
            <a:ext cx="251222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(C) Upload (</a:t>
            </a:r>
            <a:r>
              <a:rPr kumimoji="1" lang="ja-JP" altLang="en-US" dirty="0"/>
              <a:t>書き込み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841FEED-598B-477B-B858-B10C965F62A8}"/>
              </a:ext>
            </a:extLst>
          </p:cNvPr>
          <p:cNvCxnSpPr>
            <a:cxnSpLocks/>
            <a:stCxn id="13" idx="1"/>
            <a:endCxn id="12" idx="3"/>
          </p:cNvCxnSpPr>
          <p:nvPr/>
        </p:nvCxnSpPr>
        <p:spPr>
          <a:xfrm flipH="1" flipV="1">
            <a:off x="7386762" y="973364"/>
            <a:ext cx="345293" cy="4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2FCC5AAB-EF3C-4C1C-9DBB-7924D4331067}"/>
              </a:ext>
            </a:extLst>
          </p:cNvPr>
          <p:cNvCxnSpPr>
            <a:cxnSpLocks/>
            <a:stCxn id="14" idx="0"/>
            <a:endCxn id="10" idx="4"/>
          </p:cNvCxnSpPr>
          <p:nvPr/>
        </p:nvCxnSpPr>
        <p:spPr>
          <a:xfrm flipH="1" flipV="1">
            <a:off x="5574599" y="1100585"/>
            <a:ext cx="549967" cy="718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7A58218-6227-441E-8967-BD50CD782C1B}"/>
              </a:ext>
            </a:extLst>
          </p:cNvPr>
          <p:cNvCxnSpPr>
            <a:cxnSpLocks/>
            <a:stCxn id="15" idx="0"/>
            <a:endCxn id="11" idx="4"/>
          </p:cNvCxnSpPr>
          <p:nvPr/>
        </p:nvCxnSpPr>
        <p:spPr>
          <a:xfrm flipH="1" flipV="1">
            <a:off x="5821090" y="1100585"/>
            <a:ext cx="2859630" cy="6813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331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</Words>
  <Application>Microsoft Office PowerPoint</Application>
  <PresentationFormat>ワイド画面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Takahashi Yoshiyuki</dc:creator>
  <cp:lastModifiedBy>Takahashi Yoshiyuki</cp:lastModifiedBy>
  <cp:revision>3</cp:revision>
  <dcterms:created xsi:type="dcterms:W3CDTF">2024-12-26T02:38:22Z</dcterms:created>
  <dcterms:modified xsi:type="dcterms:W3CDTF">2024-12-26T02:44:34Z</dcterms:modified>
</cp:coreProperties>
</file>