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9144000" cy="6858000" type="screen4x3"/>
  <p:notesSz cx="7559675" cy="106918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2" d="100"/>
          <a:sy n="72" d="100"/>
        </p:scale>
        <p:origin x="1110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pic>
        <p:nvPicPr>
          <p:cNvPr id="37" name="Picture 36"/>
          <p:cNvPicPr/>
          <p:nvPr/>
        </p:nvPicPr>
        <p:blipFill>
          <a:blip r:embed="rId2"/>
          <a:stretch>
            <a:fillRect/>
          </a:stretch>
        </p:blipFill>
        <p:spPr>
          <a:xfrm>
            <a:off x="2079000" y="1604520"/>
            <a:ext cx="4984920" cy="3977280"/>
          </a:xfrm>
          <a:prstGeom prst="rect">
            <a:avLst/>
          </a:prstGeom>
          <a:ln>
            <a:noFill/>
          </a:ln>
        </p:spPr>
      </p:pic>
      <p:pic>
        <p:nvPicPr>
          <p:cNvPr id="38" name="Picture 37"/>
          <p:cNvPicPr/>
          <p:nvPr/>
        </p:nvPicPr>
        <p:blipFill>
          <a:blip r:embed="rId2"/>
          <a:stretch>
            <a:fillRect/>
          </a:stretch>
        </p:blipFill>
        <p:spPr>
          <a:xfrm>
            <a:off x="2079000" y="1604520"/>
            <a:ext cx="4984920" cy="3977280"/>
          </a:xfrm>
          <a:prstGeom prst="rect">
            <a:avLst/>
          </a:prstGeom>
          <a:ln>
            <a:noFill/>
          </a:ln>
        </p:spPr>
      </p:pic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229240" cy="397764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685800" y="2130480"/>
            <a:ext cx="7772040" cy="681336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ja-JP" sz="4400">
                <a:solidFill>
                  <a:srgbClr val="000000"/>
                </a:solidFill>
                <a:latin typeface="Calibri"/>
              </a:rPr>
              <a:t>タイトルテキストの書式を編集するにはクリックします。マスタ タイトルの書式設定</a:t>
            </a:r>
            <a:endParaRPr/>
          </a:p>
        </p:txBody>
      </p:sp>
      <p:sp>
        <p:nvSpPr>
          <p:cNvPr id="6" name="PlaceHolder 2"/>
          <p:cNvSpPr>
            <a:spLocks noGrp="1"/>
          </p:cNvSpPr>
          <p:nvPr>
            <p:ph type="dt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</p:spPr>
        <p:txBody>
          <a:bodyPr anchor="ctr"/>
          <a:lstStyle/>
          <a:p>
            <a:pPr>
              <a:lnSpc>
                <a:spcPct val="100000"/>
              </a:lnSpc>
            </a:pPr>
            <a:r>
              <a:rPr lang="en-US" sz="1200">
                <a:solidFill>
                  <a:srgbClr val="8B8B8B"/>
                </a:solidFill>
                <a:latin typeface="Calibri"/>
              </a:rPr>
              <a:t>5/6/14</a:t>
            </a:r>
            <a:endParaRPr/>
          </a:p>
        </p:txBody>
      </p:sp>
      <p:sp>
        <p:nvSpPr>
          <p:cNvPr id="2" name="PlaceHolder 3"/>
          <p:cNvSpPr>
            <a:spLocks noGrp="1"/>
          </p:cNvSpPr>
          <p:nvPr>
            <p:ph type="ftr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</p:spPr>
        <p:txBody>
          <a:bodyPr anchor="ctr"/>
          <a:lstStyle/>
          <a:p>
            <a:endParaRPr/>
          </a:p>
        </p:txBody>
      </p:sp>
      <p:sp>
        <p:nvSpPr>
          <p:cNvPr id="3" name="PlaceHolder 4"/>
          <p:cNvSpPr>
            <a:spLocks noGrp="1"/>
          </p:cNvSpPr>
          <p:nvPr>
            <p:ph type="sldNum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</p:spPr>
        <p:txBody>
          <a:bodyPr anchor="ctr"/>
          <a:lstStyle/>
          <a:p>
            <a:pPr algn="r">
              <a:lnSpc>
                <a:spcPct val="100000"/>
              </a:lnSpc>
            </a:pPr>
            <a:fld id="{32AE5EB2-DB6F-4903-B50D-528308FF2AF8}" type="slidenum">
              <a:rPr lang="en-US" sz="1200">
                <a:solidFill>
                  <a:srgbClr val="8B8B8B"/>
                </a:solidFill>
                <a:latin typeface="Calibri"/>
              </a:rPr>
              <a:t>‹#›</a:t>
            </a:fld>
            <a:endParaRPr/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wrap="none" lIns="0" tIns="0" rIns="0" bIns="0"/>
          <a:lstStyle/>
          <a:p>
            <a:pPr>
              <a:buSzPct val="25000"/>
              <a:buFont typeface="StarSymbol"/>
              <a:buChar char=""/>
            </a:pPr>
            <a:r>
              <a:rPr lang="ja-JP"/>
              <a:t>アウトラインテキストの書式を編集するにはクリックします。</a:t>
            </a:r>
            <a:endParaRPr/>
          </a:p>
          <a:p>
            <a:pPr lvl="1">
              <a:buSzPct val="25000"/>
              <a:buFont typeface="StarSymbol"/>
              <a:buChar char=""/>
            </a:pPr>
            <a:r>
              <a:rPr lang="ja-JP"/>
              <a:t>2レベル目のアウトライン</a:t>
            </a:r>
            <a:endParaRPr/>
          </a:p>
          <a:p>
            <a:pPr lvl="2">
              <a:buSzPct val="25000"/>
              <a:buFont typeface="StarSymbol"/>
              <a:buChar char=""/>
            </a:pPr>
            <a:r>
              <a:rPr lang="ja-JP"/>
              <a:t>3レベル目のアウトライン</a:t>
            </a:r>
            <a:endParaRPr/>
          </a:p>
          <a:p>
            <a:pPr lvl="3">
              <a:buSzPct val="25000"/>
              <a:buFont typeface="StarSymbol"/>
              <a:buChar char=""/>
            </a:pPr>
            <a:r>
              <a:rPr lang="ja-JP"/>
              <a:t>4レベル目のアウトライン</a:t>
            </a:r>
            <a:endParaRPr/>
          </a:p>
          <a:p>
            <a:pPr lvl="4">
              <a:buSzPct val="25000"/>
              <a:buFont typeface="StarSymbol"/>
              <a:buChar char=""/>
            </a:pPr>
            <a:r>
              <a:rPr lang="ja-JP"/>
              <a:t>5レベル目のアウトライン</a:t>
            </a:r>
            <a:endParaRPr/>
          </a:p>
          <a:p>
            <a:pPr lvl="5">
              <a:buSzPct val="25000"/>
              <a:buFont typeface="StarSymbol"/>
              <a:buChar char=""/>
            </a:pPr>
            <a:r>
              <a:rPr lang="ja-JP"/>
              <a:t>6レベル目のアウトライン</a:t>
            </a:r>
            <a:endParaRPr/>
          </a:p>
          <a:p>
            <a:pPr lvl="6">
              <a:buSzPct val="25000"/>
              <a:buFont typeface="StarSymbol"/>
              <a:buChar char=""/>
            </a:pPr>
            <a:r>
              <a:rPr lang="ja-JP"/>
              <a:t>7レベル目のアウトライン</a:t>
            </a:r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CustomShape 1"/>
          <p:cNvSpPr/>
          <p:nvPr/>
        </p:nvSpPr>
        <p:spPr>
          <a:xfrm>
            <a:off x="1691640" y="548640"/>
            <a:ext cx="1728000" cy="1151640"/>
          </a:xfrm>
          <a:prstGeom prst="rect">
            <a:avLst/>
          </a:prstGeom>
          <a:solidFill>
            <a:srgbClr val="BFBFBF"/>
          </a:solidFill>
          <a:ln>
            <a:noFill/>
          </a:ln>
        </p:spPr>
        <p:txBody>
          <a:bodyPr wrap="none" lIns="90000" tIns="45000" rIns="90000" bIns="45000"/>
          <a:lstStyle/>
          <a:p>
            <a:pPr>
              <a:lnSpc>
                <a:spcPct val="100000"/>
              </a:lnSpc>
            </a:pPr>
            <a:r>
              <a:rPr lang="en-US">
                <a:solidFill>
                  <a:srgbClr val="000000"/>
                </a:solidFill>
              </a:rPr>
              <a:t>text vertically aligned to</a:t>
            </a:r>
            <a:endParaRPr/>
          </a:p>
          <a:p>
            <a:pPr>
              <a:lnSpc>
                <a:spcPct val="100000"/>
              </a:lnSpc>
            </a:pPr>
            <a:r>
              <a:rPr lang="en-US">
                <a:solidFill>
                  <a:srgbClr val="000000"/>
                </a:solidFill>
              </a:rPr>
              <a:t>“top”,</a:t>
            </a:r>
            <a:endParaRPr/>
          </a:p>
          <a:p>
            <a:pPr>
              <a:lnSpc>
                <a:spcPct val="100000"/>
              </a:lnSpc>
            </a:pPr>
            <a:r>
              <a:rPr lang="en-US">
                <a:solidFill>
                  <a:srgbClr val="000000"/>
                </a:solidFill>
              </a:rPr>
              <a:t>word-wrapping disabled</a:t>
            </a:r>
            <a:endParaRPr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DejaVu Sans</vt:lpstr>
      <vt:lpstr>StarSymbol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Miklos</dc:creator>
  <cp:lastModifiedBy>Miklos</cp:lastModifiedBy>
  <cp:revision>1</cp:revision>
  <dcterms:modified xsi:type="dcterms:W3CDTF">2020-09-18T15:33:22Z</dcterms:modified>
</cp:coreProperties>
</file>