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67" d="100"/>
          <a:sy n="67" d="100"/>
        </p:scale>
        <p:origin x="79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FB1EC524-32F5-44BD-986B-499C97D65C9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26688250-F522-4B92-9645-D8E15AF78F8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/>
              <a:t>Kattintson ide az alcím mintájának szerkesztéséhez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BA8C206B-30B3-4561-BA1F-C50C98954D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BEA7F-7D4D-4DBB-A748-7E6410E93C0D}" type="datetimeFigureOut">
              <a:rPr lang="hu-HU" smtClean="0"/>
              <a:t>2021. 08. 16.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ADE9923F-B96E-4CCC-AED3-F9DF457918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5BEFC6D8-4204-4F02-8EEC-4DB5A25B09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A26FDF-A1E1-445D-8D2E-27DA308F8CF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1222299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CB09E82-399B-459E-9841-8B336DD129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CD28E993-99C0-4ED9-B1D3-C52852DB378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2DE388D0-5033-43D2-9070-6867F9BF14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BEA7F-7D4D-4DBB-A748-7E6410E93C0D}" type="datetimeFigureOut">
              <a:rPr lang="hu-HU" smtClean="0"/>
              <a:t>2021. 08. 16.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9D02190C-635E-41D6-A98D-5EFB705C93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2E580792-2BCB-4C56-B9F2-F68AF892E4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A26FDF-A1E1-445D-8D2E-27DA308F8CF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7123551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>
            <a:extLst>
              <a:ext uri="{FF2B5EF4-FFF2-40B4-BE49-F238E27FC236}">
                <a16:creationId xmlns:a16="http://schemas.microsoft.com/office/drawing/2014/main" id="{C93F4090-1F2D-40DD-93C4-63A1D8BA225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C6F3B632-D308-4258-B3CD-9E4CF71BE09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F18BF181-CFED-4E51-95C4-C5D6E708CF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BEA7F-7D4D-4DBB-A748-7E6410E93C0D}" type="datetimeFigureOut">
              <a:rPr lang="hu-HU" smtClean="0"/>
              <a:t>2021. 08. 16.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ECBF3B8C-02FD-46C9-A6B6-88EC16D956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B655C7F7-0A1F-4953-B1A7-71185E2915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A26FDF-A1E1-445D-8D2E-27DA308F8CF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6233613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576BF70-5C14-4562-8B17-DC8FC9ABAF8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914007E0-DAC8-42FB-B085-BF9833A1B71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8A2BD530-88F6-4032-9D23-2B833A404E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BEA7F-7D4D-4DBB-A748-7E6410E93C0D}" type="datetimeFigureOut">
              <a:rPr lang="hu-HU" smtClean="0"/>
              <a:t>2021. 08. 16.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59C453A3-5BDA-4BCD-838A-58DCBD42B9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9B52C949-9A04-4587-95D8-5ABAB29F52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A26FDF-A1E1-445D-8D2E-27DA308F8CF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161643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958102F5-D187-4DDC-8CD8-73C8B9B69A8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F36FE432-A2E8-4949-9E6B-0DF60BD0186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D0685C40-C397-439C-944C-2119C9847A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BEA7F-7D4D-4DBB-A748-7E6410E93C0D}" type="datetimeFigureOut">
              <a:rPr lang="hu-HU" smtClean="0"/>
              <a:t>2021. 08. 16.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6CF8D94F-34C4-433E-96FB-B230B6D0C5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E9917A23-C24D-437B-AA3A-3E249070CA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A26FDF-A1E1-445D-8D2E-27DA308F8CF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9786331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5E9D4E7C-3E55-4336-835A-5057B9CDFAD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777BE519-ECC2-45A3-9FDD-9DCDA200C78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91275D95-8192-44AE-B1D0-C3C303D62A6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5AD2B307-AF46-4238-A9D9-42AA83FC3A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BEA7F-7D4D-4DBB-A748-7E6410E93C0D}" type="datetimeFigureOut">
              <a:rPr lang="hu-HU" smtClean="0"/>
              <a:t>2021. 08. 16.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BED35FB2-5351-4EF1-B451-DC03EAC8CF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E8CD1719-841D-4EA2-951D-F2DBB31A7A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A26FDF-A1E1-445D-8D2E-27DA308F8CF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2992565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BF698FF1-1267-43AC-B7C6-87E563B9725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ED44939F-B953-40FC-8C5E-DF44C3B4F61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DFBC5350-7EEE-405C-BDAE-47FCCB0EB6B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Szöveg helye 4">
            <a:extLst>
              <a:ext uri="{FF2B5EF4-FFF2-40B4-BE49-F238E27FC236}">
                <a16:creationId xmlns:a16="http://schemas.microsoft.com/office/drawing/2014/main" id="{39F72F16-5AB7-4BD4-92BA-370026ABEE7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6" name="Tartalom helye 5">
            <a:extLst>
              <a:ext uri="{FF2B5EF4-FFF2-40B4-BE49-F238E27FC236}">
                <a16:creationId xmlns:a16="http://schemas.microsoft.com/office/drawing/2014/main" id="{F401F780-6BA9-434F-BC71-2FB78DF671B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7" name="Dátum helye 6">
            <a:extLst>
              <a:ext uri="{FF2B5EF4-FFF2-40B4-BE49-F238E27FC236}">
                <a16:creationId xmlns:a16="http://schemas.microsoft.com/office/drawing/2014/main" id="{DDD4CC97-1843-471E-847B-14451C5D12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BEA7F-7D4D-4DBB-A748-7E6410E93C0D}" type="datetimeFigureOut">
              <a:rPr lang="hu-HU" smtClean="0"/>
              <a:t>2021. 08. 16.</a:t>
            </a:fld>
            <a:endParaRPr lang="hu-HU"/>
          </a:p>
        </p:txBody>
      </p:sp>
      <p:sp>
        <p:nvSpPr>
          <p:cNvPr id="8" name="Élőláb helye 7">
            <a:extLst>
              <a:ext uri="{FF2B5EF4-FFF2-40B4-BE49-F238E27FC236}">
                <a16:creationId xmlns:a16="http://schemas.microsoft.com/office/drawing/2014/main" id="{DBB87274-E147-4DDA-83BD-B1C06F6245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>
            <a:extLst>
              <a:ext uri="{FF2B5EF4-FFF2-40B4-BE49-F238E27FC236}">
                <a16:creationId xmlns:a16="http://schemas.microsoft.com/office/drawing/2014/main" id="{AADBEF69-83EB-4C1D-BD0E-70F9CF5EE9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A26FDF-A1E1-445D-8D2E-27DA308F8CF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0602737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B962AF89-74EA-4006-8FA1-BF3CFA41B4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Dátum helye 2">
            <a:extLst>
              <a:ext uri="{FF2B5EF4-FFF2-40B4-BE49-F238E27FC236}">
                <a16:creationId xmlns:a16="http://schemas.microsoft.com/office/drawing/2014/main" id="{014F36FD-80C8-4D68-854A-3B5AC06F8E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BEA7F-7D4D-4DBB-A748-7E6410E93C0D}" type="datetimeFigureOut">
              <a:rPr lang="hu-HU" smtClean="0"/>
              <a:t>2021. 08. 16.</a:t>
            </a:fld>
            <a:endParaRPr lang="hu-HU"/>
          </a:p>
        </p:txBody>
      </p:sp>
      <p:sp>
        <p:nvSpPr>
          <p:cNvPr id="4" name="Élőláb helye 3">
            <a:extLst>
              <a:ext uri="{FF2B5EF4-FFF2-40B4-BE49-F238E27FC236}">
                <a16:creationId xmlns:a16="http://schemas.microsoft.com/office/drawing/2014/main" id="{D94C9734-D9EA-4CDA-B780-D98B10E94F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>
            <a:extLst>
              <a:ext uri="{FF2B5EF4-FFF2-40B4-BE49-F238E27FC236}">
                <a16:creationId xmlns:a16="http://schemas.microsoft.com/office/drawing/2014/main" id="{810AABDE-F76C-4E44-94AC-4313AE7947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A26FDF-A1E1-445D-8D2E-27DA308F8CF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0445098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>
            <a:extLst>
              <a:ext uri="{FF2B5EF4-FFF2-40B4-BE49-F238E27FC236}">
                <a16:creationId xmlns:a16="http://schemas.microsoft.com/office/drawing/2014/main" id="{A2E8474D-B3A4-4BC7-8A50-204804CB67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BEA7F-7D4D-4DBB-A748-7E6410E93C0D}" type="datetimeFigureOut">
              <a:rPr lang="hu-HU" smtClean="0"/>
              <a:t>2021. 08. 16.</a:t>
            </a:fld>
            <a:endParaRPr lang="hu-HU"/>
          </a:p>
        </p:txBody>
      </p:sp>
      <p:sp>
        <p:nvSpPr>
          <p:cNvPr id="3" name="Élőláb helye 2">
            <a:extLst>
              <a:ext uri="{FF2B5EF4-FFF2-40B4-BE49-F238E27FC236}">
                <a16:creationId xmlns:a16="http://schemas.microsoft.com/office/drawing/2014/main" id="{BCABB565-6598-498E-A49A-CE61B289B1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>
            <a:extLst>
              <a:ext uri="{FF2B5EF4-FFF2-40B4-BE49-F238E27FC236}">
                <a16:creationId xmlns:a16="http://schemas.microsoft.com/office/drawing/2014/main" id="{AD97D188-CBD2-4025-95F2-AD5E27A119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A26FDF-A1E1-445D-8D2E-27DA308F8CF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9286464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263728AA-684C-4A3E-8C02-7E7D1B3940C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CC12785D-8CB2-469D-A51F-8005D29C414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BEB2F4BC-F204-4863-9043-F6BF0C24511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F7008357-CCD8-4ABC-A3BA-EAF7F579A6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BEA7F-7D4D-4DBB-A748-7E6410E93C0D}" type="datetimeFigureOut">
              <a:rPr lang="hu-HU" smtClean="0"/>
              <a:t>2021. 08. 16.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212F8C81-61B4-4BD5-ABD0-2A58528746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759DAB03-A3AB-4008-AF33-AF064B00BD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A26FDF-A1E1-445D-8D2E-27DA308F8CF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4487903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D0AD8D76-2A42-496A-8979-1A0BE28C166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Kép helye 2">
            <a:extLst>
              <a:ext uri="{FF2B5EF4-FFF2-40B4-BE49-F238E27FC236}">
                <a16:creationId xmlns:a16="http://schemas.microsoft.com/office/drawing/2014/main" id="{0CA01337-CE31-45B0-9202-4E634F3D344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5DC47EBF-731F-4D30-BD6E-00676D875D4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975E6AC5-923B-4084-99D5-8429988299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BEA7F-7D4D-4DBB-A748-7E6410E93C0D}" type="datetimeFigureOut">
              <a:rPr lang="hu-HU" smtClean="0"/>
              <a:t>2021. 08. 16.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CA105FCA-B294-4580-8F73-53EC6C99C3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17063B3C-74D5-4043-BAEE-C0EDD39211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A26FDF-A1E1-445D-8D2E-27DA308F8CF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0820967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>
            <a:extLst>
              <a:ext uri="{FF2B5EF4-FFF2-40B4-BE49-F238E27FC236}">
                <a16:creationId xmlns:a16="http://schemas.microsoft.com/office/drawing/2014/main" id="{EBE3F9BB-5638-40F0-9041-46EBBB523CC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CA2EEDDC-FE50-4219-B173-F0F6D166F71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6809A21E-45C5-4534-B20E-E554F6D9127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EBEA7F-7D4D-4DBB-A748-7E6410E93C0D}" type="datetimeFigureOut">
              <a:rPr lang="hu-HU" smtClean="0"/>
              <a:t>2021. 08. 16.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BC9C1F1C-9472-4C2E-83C6-C35B8ED0833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EED38415-16B3-44B7-B084-97A2E974384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A26FDF-A1E1-445D-8D2E-27DA308F8CF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087633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2876732D-B14A-45D8-A691-91F7AE64B7B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1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0EE0F2A4-17A5-4737-AF16-BAF091C09DF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06742547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C518F280-9789-4846-898E-ED7281744B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2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6154C90A-715E-4FCF-B5ED-F2EDB68321E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9503598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Szélesvásznú</PresentationFormat>
  <Paragraphs>2</Paragraphs>
  <Slides>2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Office-téma</vt:lpstr>
      <vt:lpstr>1</vt:lpstr>
      <vt:lpstr>2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</dc:title>
  <dc:creator>fejleszto</dc:creator>
  <cp:lastModifiedBy>fejleszto</cp:lastModifiedBy>
  <cp:revision>1</cp:revision>
  <dcterms:created xsi:type="dcterms:W3CDTF">2021-08-16T06:01:17Z</dcterms:created>
  <dcterms:modified xsi:type="dcterms:W3CDTF">2021-08-16T06:01:37Z</dcterms:modified>
</cp:coreProperties>
</file>

<file path=docProps/thumbnail.jpeg>
</file>