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8" r:id="rId1"/>
  </p:sldMasterIdLst>
  <p:sldIdLst>
    <p:sldId id="256" r:id="rId2"/>
  </p:sldIdLst>
  <p:sldSz cx="8640763" cy="575945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8020" autoAdjust="0"/>
    <p:restoredTop sz="94660"/>
  </p:normalViewPr>
  <p:slideViewPr>
    <p:cSldViewPr snapToGrid="0">
      <p:cViewPr varScale="1">
        <p:scale>
          <a:sx n="97" d="100"/>
          <a:sy n="97" d="100"/>
        </p:scale>
        <p:origin x="226" y="77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36004" cy="36004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528913119"/>
      </p:ext>
    </p:extLst>
  </p:cSld>
  <p:clrMapOvr>
    <a:masterClrMapping/>
  </p:clrMapOvr>
  <p:extLst>
    <p:ext uri="{DCECCB84-F9BA-43D5-87BE-67443E8EF086}">
      <p15:sldGuideLst xmlns:p15="http://schemas.microsoft.com/office/powerpoint/2012/main">
        <p15:guide id="1" orient="horz" pos="1814" userDrawn="1">
          <p15:clr>
            <a:srgbClr val="FBAE40"/>
          </p15:clr>
        </p15:guide>
        <p15:guide id="2" pos="2721" userDrawn="1">
          <p15:clr>
            <a:srgbClr val="FBAE40"/>
          </p15:clr>
        </p15:guide>
      </p15:sldGuideLst>
    </p:ext>
  </p:extLst>
</p:sldLayout>
</file>

<file path=ppt/slideMasters/_rels/slideMaster1.xml.rels><?xml version="1.0" encoding="UTF-8" standalone="yes"?>
<Relationships xmlns="http://schemas.openxmlformats.org/package/2006/relationships"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594053" y="306639"/>
            <a:ext cx="7452658" cy="1113227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94053" y="1533187"/>
            <a:ext cx="7452658" cy="365431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78806157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5" r:id="rId1"/>
  </p:sldLayoutIdLst>
  <p:txStyles>
    <p:titleStyle>
      <a:lvl1pPr algn="l" defTabSz="767913" rtl="0" eaLnBrk="1" latinLnBrk="0" hangingPunct="1">
        <a:lnSpc>
          <a:spcPct val="90000"/>
        </a:lnSpc>
        <a:spcBef>
          <a:spcPct val="0"/>
        </a:spcBef>
        <a:buNone/>
        <a:defRPr sz="3695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91978" indent="-191978" algn="l" defTabSz="767913" rtl="0" eaLnBrk="1" latinLnBrk="0" hangingPunct="1">
        <a:lnSpc>
          <a:spcPct val="90000"/>
        </a:lnSpc>
        <a:spcBef>
          <a:spcPts val="840"/>
        </a:spcBef>
        <a:buFont typeface="Arial" panose="020B0604020202020204" pitchFamily="34" charset="0"/>
        <a:buChar char="•"/>
        <a:defRPr sz="2351" kern="1200">
          <a:solidFill>
            <a:schemeClr val="tx1"/>
          </a:solidFill>
          <a:latin typeface="+mn-lt"/>
          <a:ea typeface="+mn-ea"/>
          <a:cs typeface="+mn-cs"/>
        </a:defRPr>
      </a:lvl1pPr>
      <a:lvl2pPr marL="575935" indent="-191978" algn="l" defTabSz="767913" rtl="0" eaLnBrk="1" latinLnBrk="0" hangingPunct="1">
        <a:lnSpc>
          <a:spcPct val="90000"/>
        </a:lnSpc>
        <a:spcBef>
          <a:spcPts val="420"/>
        </a:spcBef>
        <a:buFont typeface="Arial" panose="020B0604020202020204" pitchFamily="34" charset="0"/>
        <a:buChar char="•"/>
        <a:defRPr sz="2016" kern="1200">
          <a:solidFill>
            <a:schemeClr val="tx1"/>
          </a:solidFill>
          <a:latin typeface="+mn-lt"/>
          <a:ea typeface="+mn-ea"/>
          <a:cs typeface="+mn-cs"/>
        </a:defRPr>
      </a:lvl2pPr>
      <a:lvl3pPr marL="959891" indent="-191978" algn="l" defTabSz="767913" rtl="0" eaLnBrk="1" latinLnBrk="0" hangingPunct="1">
        <a:lnSpc>
          <a:spcPct val="90000"/>
        </a:lnSpc>
        <a:spcBef>
          <a:spcPts val="420"/>
        </a:spcBef>
        <a:buFont typeface="Arial" panose="020B0604020202020204" pitchFamily="34" charset="0"/>
        <a:buChar char="•"/>
        <a:defRPr sz="1680" kern="1200">
          <a:solidFill>
            <a:schemeClr val="tx1"/>
          </a:solidFill>
          <a:latin typeface="+mn-lt"/>
          <a:ea typeface="+mn-ea"/>
          <a:cs typeface="+mn-cs"/>
        </a:defRPr>
      </a:lvl3pPr>
      <a:lvl4pPr marL="1343848" indent="-191978" algn="l" defTabSz="767913" rtl="0" eaLnBrk="1" latinLnBrk="0" hangingPunct="1">
        <a:lnSpc>
          <a:spcPct val="90000"/>
        </a:lnSpc>
        <a:spcBef>
          <a:spcPts val="420"/>
        </a:spcBef>
        <a:buFont typeface="Arial" panose="020B0604020202020204" pitchFamily="34" charset="0"/>
        <a:buChar char="•"/>
        <a:defRPr sz="1512" kern="1200">
          <a:solidFill>
            <a:schemeClr val="tx1"/>
          </a:solidFill>
          <a:latin typeface="+mn-lt"/>
          <a:ea typeface="+mn-ea"/>
          <a:cs typeface="+mn-cs"/>
        </a:defRPr>
      </a:lvl4pPr>
      <a:lvl5pPr marL="1727805" indent="-191978" algn="l" defTabSz="767913" rtl="0" eaLnBrk="1" latinLnBrk="0" hangingPunct="1">
        <a:lnSpc>
          <a:spcPct val="90000"/>
        </a:lnSpc>
        <a:spcBef>
          <a:spcPts val="420"/>
        </a:spcBef>
        <a:buFont typeface="Arial" panose="020B0604020202020204" pitchFamily="34" charset="0"/>
        <a:buChar char="•"/>
        <a:defRPr sz="1512" kern="1200">
          <a:solidFill>
            <a:schemeClr val="tx1"/>
          </a:solidFill>
          <a:latin typeface="+mn-lt"/>
          <a:ea typeface="+mn-ea"/>
          <a:cs typeface="+mn-cs"/>
        </a:defRPr>
      </a:lvl5pPr>
      <a:lvl6pPr marL="2111761" indent="-191978" algn="l" defTabSz="767913" rtl="0" eaLnBrk="1" latinLnBrk="0" hangingPunct="1">
        <a:lnSpc>
          <a:spcPct val="90000"/>
        </a:lnSpc>
        <a:spcBef>
          <a:spcPts val="420"/>
        </a:spcBef>
        <a:buFont typeface="Arial" panose="020B0604020202020204" pitchFamily="34" charset="0"/>
        <a:buChar char="•"/>
        <a:defRPr sz="1512" kern="1200">
          <a:solidFill>
            <a:schemeClr val="tx1"/>
          </a:solidFill>
          <a:latin typeface="+mn-lt"/>
          <a:ea typeface="+mn-ea"/>
          <a:cs typeface="+mn-cs"/>
        </a:defRPr>
      </a:lvl6pPr>
      <a:lvl7pPr marL="2495718" indent="-191978" algn="l" defTabSz="767913" rtl="0" eaLnBrk="1" latinLnBrk="0" hangingPunct="1">
        <a:lnSpc>
          <a:spcPct val="90000"/>
        </a:lnSpc>
        <a:spcBef>
          <a:spcPts val="420"/>
        </a:spcBef>
        <a:buFont typeface="Arial" panose="020B0604020202020204" pitchFamily="34" charset="0"/>
        <a:buChar char="•"/>
        <a:defRPr sz="1512" kern="1200">
          <a:solidFill>
            <a:schemeClr val="tx1"/>
          </a:solidFill>
          <a:latin typeface="+mn-lt"/>
          <a:ea typeface="+mn-ea"/>
          <a:cs typeface="+mn-cs"/>
        </a:defRPr>
      </a:lvl7pPr>
      <a:lvl8pPr marL="2879674" indent="-191978" algn="l" defTabSz="767913" rtl="0" eaLnBrk="1" latinLnBrk="0" hangingPunct="1">
        <a:lnSpc>
          <a:spcPct val="90000"/>
        </a:lnSpc>
        <a:spcBef>
          <a:spcPts val="420"/>
        </a:spcBef>
        <a:buFont typeface="Arial" panose="020B0604020202020204" pitchFamily="34" charset="0"/>
        <a:buChar char="•"/>
        <a:defRPr sz="1512" kern="1200">
          <a:solidFill>
            <a:schemeClr val="tx1"/>
          </a:solidFill>
          <a:latin typeface="+mn-lt"/>
          <a:ea typeface="+mn-ea"/>
          <a:cs typeface="+mn-cs"/>
        </a:defRPr>
      </a:lvl8pPr>
      <a:lvl9pPr marL="3263631" indent="-191978" algn="l" defTabSz="767913" rtl="0" eaLnBrk="1" latinLnBrk="0" hangingPunct="1">
        <a:lnSpc>
          <a:spcPct val="90000"/>
        </a:lnSpc>
        <a:spcBef>
          <a:spcPts val="420"/>
        </a:spcBef>
        <a:buFont typeface="Arial" panose="020B0604020202020204" pitchFamily="34" charset="0"/>
        <a:buChar char="•"/>
        <a:defRPr sz="1512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1pPr>
      <a:lvl2pPr marL="383957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2pPr>
      <a:lvl3pPr marL="767913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3pPr>
      <a:lvl4pPr marL="1151870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4pPr>
      <a:lvl5pPr marL="1535826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5pPr>
      <a:lvl6pPr marL="1919783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6pPr>
      <a:lvl7pPr marL="2303739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7pPr>
      <a:lvl8pPr marL="2687696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8pPr>
      <a:lvl9pPr marL="3071652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>
            <a:extLst>
              <a:ext uri="{FF2B5EF4-FFF2-40B4-BE49-F238E27FC236}">
                <a16:creationId xmlns:a16="http://schemas.microsoft.com/office/drawing/2014/main" id="{027054AC-7179-F239-9E8A-6D7333239104}"/>
              </a:ext>
            </a:extLst>
          </p:cNvPr>
          <p:cNvSpPr txBox="1"/>
          <p:nvPr/>
        </p:nvSpPr>
        <p:spPr>
          <a:xfrm>
            <a:off x="720000" y="720000"/>
            <a:ext cx="2160000" cy="2160000"/>
          </a:xfrm>
          <a:prstGeom prst="rect">
            <a:avLst/>
          </a:prstGeom>
          <a:noFill/>
        </p:spPr>
        <p:txBody>
          <a:bodyPr wrap="none" lIns="0" tIns="0" rIns="0" bIns="0" rtlCol="0">
            <a:prstTxWarp prst="textPlain">
              <a:avLst/>
            </a:prstTxWarp>
            <a:noAutofit/>
          </a:bodyPr>
          <a:lstStyle/>
          <a:p>
            <a:pPr algn="r" rtl="1"/>
            <a:r>
              <a:rPr lang="he-IL" sz="3600">
                <a:solidFill>
                  <a:srgbClr val="00B050"/>
                </a:solidFill>
              </a:rPr>
              <a:t>מדינת</a:t>
            </a:r>
          </a:p>
          <a:p>
            <a:pPr algn="r" rtl="1"/>
            <a:r>
              <a:rPr lang="he-IL" sz="3600">
                <a:solidFill>
                  <a:srgbClr val="00B050"/>
                </a:solidFill>
              </a:rPr>
              <a:t>ישראל</a:t>
            </a:r>
            <a:endParaRPr lang="en-US" sz="3600">
              <a:solidFill>
                <a:srgbClr val="00B05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07836242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 Them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Serif">
      <a:majorFont>
        <a:latin typeface="Noto Serif"/>
        <a:ea typeface="Noto Serif CJK TC"/>
        <a:cs typeface="Noto Serif Hebrew"/>
      </a:majorFont>
      <a:minorFont>
        <a:latin typeface="Noto Serif"/>
        <a:ea typeface="Noto Serif CJK TC"/>
        <a:cs typeface="Noto Serif Hebrew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Presentation1" id="{15BE51DD-FEFD-41BD-BC9A-87613D50E9A8}" vid="{4E03261A-CC9A-42E9-97D1-CB20A6695C12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Quer24x16</Template>
  <TotalTime>8</TotalTime>
  <Words>2</Words>
  <Application>Microsoft Office PowerPoint</Application>
  <PresentationFormat>Custom</PresentationFormat>
  <Paragraphs>2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4" baseType="lpstr">
      <vt:lpstr>Arial</vt:lpstr>
      <vt:lpstr>Noto Serif</vt:lpstr>
      <vt:lpstr>Office Theme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Regina Henschel</dc:creator>
  <cp:lastModifiedBy>Regina Henschel</cp:lastModifiedBy>
  <cp:revision>4</cp:revision>
  <dcterms:created xsi:type="dcterms:W3CDTF">2022-11-11T09:35:40Z</dcterms:created>
  <dcterms:modified xsi:type="dcterms:W3CDTF">2022-11-11T10:23:59Z</dcterms:modified>
</cp:coreProperties>
</file>

<file path=docProps/thumbnail.jpeg>
</file>