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7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00" autoAdjust="0"/>
  </p:normalViewPr>
  <p:slideViewPr>
    <p:cSldViewPr>
      <p:cViewPr varScale="1">
        <p:scale>
          <a:sx n="40" d="100"/>
          <a:sy n="40" d="100"/>
        </p:scale>
        <p:origin x="130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888"/>
    </p:cViewPr>
  </p:sorter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2016/2/11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fd-dennou.org/library/dcpam/index.htm.j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fd-dennou.org/library/dcpam/dcpam5/dcpam5_latest/INSTALL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荻原弘尭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lang="ja-JP" altLang="en-US" sz="1600" smtClean="0"/>
              <a:t>北海道大学大学院理学院宇宙理学専攻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結果を見て</a:t>
            </a:r>
            <a:r>
              <a:rPr lang="ja-JP" altLang="en-US" dirty="0" smtClean="0"/>
              <a:t>みよう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time=12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最下層の温度分布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185187"/>
            <a:ext cx="5738216" cy="405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67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最後に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641656" cy="5183187"/>
          </a:xfrm>
        </p:spPr>
        <p:txBody>
          <a:bodyPr/>
          <a:lstStyle/>
          <a:p>
            <a:r>
              <a:rPr lang="ja-JP" altLang="en-US" dirty="0"/>
              <a:t>今</a:t>
            </a:r>
            <a:r>
              <a:rPr lang="ja-JP" altLang="en-US" dirty="0" smtClean="0"/>
              <a:t>の </a:t>
            </a:r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は以下のような条件の計算に</a:t>
            </a:r>
            <a:r>
              <a:rPr lang="ja-JP" altLang="en-US" dirty="0" smtClean="0"/>
              <a:t>使う</a:t>
            </a:r>
            <a:r>
              <a:rPr kumimoji="1" lang="ja-JP" altLang="en-US" dirty="0" smtClean="0"/>
              <a:t>ことができます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地球計算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火星計算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簡易的な</a:t>
            </a:r>
            <a:r>
              <a:rPr kumimoji="1" lang="ja-JP" altLang="en-US" dirty="0" smtClean="0"/>
              <a:t>金星計算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err="1" smtClean="0"/>
              <a:t>etc</a:t>
            </a:r>
            <a:endParaRPr kumimoji="1" lang="en-US" altLang="ja-JP" dirty="0" smtClean="0"/>
          </a:p>
          <a:p>
            <a:r>
              <a:rPr lang="ja-JP" altLang="en-US" dirty="0" smtClean="0"/>
              <a:t>詳しくは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の</a:t>
            </a:r>
            <a:r>
              <a:rPr lang="ja-JP" altLang="en-US" smtClean="0"/>
              <a:t>ページを参照してください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2"/>
              </a:rPr>
              <a:t>http://</a:t>
            </a:r>
            <a:r>
              <a:rPr lang="en-US" altLang="ja-JP" dirty="0" smtClean="0">
                <a:hlinkClick r:id="rId2"/>
              </a:rPr>
              <a:t>www.gfd-dennou.org/library/dcpam/index.htm.ja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google </a:t>
            </a:r>
            <a:r>
              <a:rPr lang="ja-JP" altLang="en-US" dirty="0" smtClean="0"/>
              <a:t>で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を検索して見つけること</a:t>
            </a:r>
            <a:r>
              <a:rPr lang="ja-JP" altLang="en-US" dirty="0"/>
              <a:t>も</a:t>
            </a:r>
            <a:r>
              <a:rPr lang="ja-JP" altLang="en-US" dirty="0" smtClean="0"/>
              <a:t>できます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891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893176" cy="5732462"/>
          </a:xfrm>
        </p:spPr>
        <p:txBody>
          <a:bodyPr/>
          <a:lstStyle/>
          <a:p>
            <a:r>
              <a:rPr lang="en-US" altLang="ja-JP" sz="2800" dirty="0" err="1"/>
              <a:t>Polvani</a:t>
            </a:r>
            <a:r>
              <a:rPr lang="en-US" altLang="ja-JP" sz="2800" dirty="0"/>
              <a:t>, L. M., R. K. Scott, S. J. Thomas, 2004: Numerically converged solutions of the global primitive equations for testing the dynamical core of atmospheric GCMs, </a:t>
            </a:r>
            <a:r>
              <a:rPr lang="en-US" altLang="ja-JP" sz="2800" i="1" dirty="0"/>
              <a:t>J. Atmos. Sci.</a:t>
            </a:r>
            <a:r>
              <a:rPr lang="en-US" altLang="ja-JP" sz="2800" dirty="0"/>
              <a:t>, </a:t>
            </a:r>
            <a:r>
              <a:rPr lang="en-US" altLang="ja-JP" sz="2800" i="1" dirty="0"/>
              <a:t>132</a:t>
            </a:r>
            <a:r>
              <a:rPr lang="en-US" altLang="ja-JP" sz="2800" dirty="0"/>
              <a:t>, </a:t>
            </a:r>
            <a:r>
              <a:rPr lang="en-US" altLang="ja-JP" sz="2800" dirty="0" smtClean="0"/>
              <a:t>2539—2552</a:t>
            </a:r>
          </a:p>
          <a:p>
            <a:r>
              <a:rPr lang="ja-JP" altLang="en-US" sz="2800" dirty="0"/>
              <a:t>高橋 芳幸</a:t>
            </a:r>
            <a:r>
              <a:rPr lang="en-US" altLang="ja-JP" sz="2800" dirty="0"/>
              <a:t>, </a:t>
            </a:r>
            <a:r>
              <a:rPr lang="ja-JP" altLang="en-US" sz="2800" dirty="0"/>
              <a:t>樫村 博基</a:t>
            </a:r>
            <a:r>
              <a:rPr lang="en-US" altLang="ja-JP" sz="2800" dirty="0"/>
              <a:t>, </a:t>
            </a:r>
            <a:r>
              <a:rPr lang="ja-JP" altLang="en-US" sz="2800" dirty="0"/>
              <a:t>竹広 真一</a:t>
            </a:r>
            <a:r>
              <a:rPr lang="en-US" altLang="ja-JP" sz="2800" dirty="0"/>
              <a:t>, </a:t>
            </a:r>
            <a:r>
              <a:rPr lang="ja-JP" altLang="en-US" sz="2800" dirty="0"/>
              <a:t>石渡 正樹</a:t>
            </a:r>
            <a:r>
              <a:rPr lang="en-US" altLang="ja-JP" sz="2800" dirty="0"/>
              <a:t>, </a:t>
            </a:r>
            <a:r>
              <a:rPr lang="ja-JP" altLang="en-US" sz="2800" dirty="0"/>
              <a:t>納多 哲史</a:t>
            </a:r>
            <a:r>
              <a:rPr lang="en-US" altLang="ja-JP" sz="2800" dirty="0"/>
              <a:t>, </a:t>
            </a:r>
            <a:r>
              <a:rPr lang="ja-JP" altLang="en-US" sz="2800" dirty="0"/>
              <a:t>小高 正嗣</a:t>
            </a:r>
            <a:r>
              <a:rPr lang="en-US" altLang="ja-JP" sz="2800" dirty="0"/>
              <a:t>, </a:t>
            </a:r>
            <a:r>
              <a:rPr lang="ja-JP" altLang="en-US" sz="2800" dirty="0"/>
              <a:t>堀之内 武</a:t>
            </a:r>
            <a:r>
              <a:rPr lang="en-US" altLang="ja-JP" sz="2800" dirty="0"/>
              <a:t>, </a:t>
            </a:r>
            <a:r>
              <a:rPr lang="ja-JP" altLang="en-US" sz="2800" dirty="0"/>
              <a:t>林 祥介</a:t>
            </a:r>
            <a:r>
              <a:rPr lang="en-US" altLang="ja-JP" sz="2800" dirty="0"/>
              <a:t>, DCPAM </a:t>
            </a:r>
            <a:r>
              <a:rPr lang="ja-JP" altLang="en-US" sz="2800" dirty="0"/>
              <a:t>開発グループ</a:t>
            </a:r>
            <a:r>
              <a:rPr lang="en-US" altLang="ja-JP" sz="2800" dirty="0"/>
              <a:t>, 2014: </a:t>
            </a:r>
            <a:r>
              <a:rPr lang="ja-JP" altLang="en-US" sz="2800" dirty="0"/>
              <a:t>惑星大気モデル </a:t>
            </a:r>
            <a:r>
              <a:rPr lang="en-US" altLang="ja-JP" sz="2800" dirty="0"/>
              <a:t>DCPAM, http://www.gfd-dennou.org/library/dcpam/, </a:t>
            </a:r>
            <a:r>
              <a:rPr lang="ja-JP" altLang="en-US" sz="2800" dirty="0"/>
              <a:t>地球流体電脳倶楽部</a:t>
            </a:r>
            <a:r>
              <a:rPr lang="en-US" altLang="ja-JP" sz="2800" dirty="0"/>
              <a:t>. 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47949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Polvani</a:t>
            </a:r>
            <a:r>
              <a:rPr kumimoji="1" lang="en-US" altLang="ja-JP" dirty="0" smtClean="0"/>
              <a:t> et al. (2004) </a:t>
            </a:r>
            <a:r>
              <a:rPr kumimoji="1" lang="ja-JP" altLang="en-US" dirty="0" smtClean="0"/>
              <a:t>による傾圧不安定波動実験</a:t>
            </a:r>
            <a:r>
              <a:rPr lang="ja-JP" altLang="en-US" dirty="0"/>
              <a:t>を</a:t>
            </a:r>
            <a:r>
              <a:rPr kumimoji="1" lang="ja-JP" altLang="en-US" dirty="0" smtClean="0"/>
              <a:t>してみます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420888"/>
            <a:ext cx="5306169" cy="374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(1) ~</a:t>
            </a:r>
            <a:r>
              <a:rPr kumimoji="1" lang="ja-JP" altLang="en-US" dirty="0" smtClean="0"/>
              <a:t>ソース解凍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端末</a:t>
            </a:r>
            <a:r>
              <a:rPr kumimoji="1" lang="ja-JP" altLang="en-US" dirty="0" smtClean="0"/>
              <a:t>を起動してください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下の</a:t>
            </a:r>
            <a:r>
              <a:rPr lang="ja-JP" altLang="en-US" dirty="0" smtClean="0"/>
              <a:t>パネルの左から二番目を押してください</a:t>
            </a:r>
            <a:r>
              <a:rPr lang="en-US" altLang="ja-JP" dirty="0" smtClean="0"/>
              <a:t>.</a:t>
            </a:r>
            <a:endParaRPr kumimoji="1" lang="en-US" altLang="ja-JP" dirty="0" smtClean="0"/>
          </a:p>
          <a:p>
            <a:r>
              <a:rPr lang="en-US" altLang="ja-JP" dirty="0" smtClean="0"/>
              <a:t>DCPAM </a:t>
            </a:r>
            <a:r>
              <a:rPr lang="ja-JP" altLang="en-US" dirty="0" smtClean="0"/>
              <a:t>のソースがあるディレクトリまで移動してください</a:t>
            </a:r>
            <a:r>
              <a:rPr lang="en-US" altLang="ja-JP" dirty="0" smtClean="0"/>
              <a:t>.</a:t>
            </a:r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解凍してそのディレクトリに移動してください</a:t>
            </a:r>
            <a:r>
              <a:rPr lang="en-US" altLang="ja-JP" dirty="0" smtClean="0"/>
              <a:t>.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97904" y="3265820"/>
            <a:ext cx="515827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cd ~/Desktop/Tutorial/</a:t>
            </a:r>
            <a:r>
              <a:rPr lang="en-US" altLang="ja-JP" sz="2800" dirty="0" err="1"/>
              <a:t>dcpam</a:t>
            </a:r>
            <a:r>
              <a:rPr lang="en-US" altLang="ja-JP" sz="2800" dirty="0"/>
              <a:t>/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97904" y="4437112"/>
            <a:ext cx="5438284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tar </a:t>
            </a:r>
            <a:r>
              <a:rPr lang="en-US" altLang="ja-JP" sz="2800" dirty="0" err="1"/>
              <a:t>xvf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dcpam5-20160110-2.tgz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dcpam5-20160110-2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15661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0"/>
            <a:ext cx="8893175" cy="836613"/>
          </a:xfrm>
        </p:spPr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(2) </a:t>
            </a:r>
            <a:r>
              <a:rPr lang="en-US" altLang="ja-JP" dirty="0" smtClean="0"/>
              <a:t>~</a:t>
            </a:r>
            <a:r>
              <a:rPr kumimoji="1" lang="ja-JP" altLang="en-US" dirty="0" smtClean="0"/>
              <a:t>コンパイル</a:t>
            </a:r>
            <a:r>
              <a:rPr lang="en-US" altLang="ja-JP" dirty="0" smtClean="0"/>
              <a:t>&amp; make~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kumimoji="1" lang="ja-JP" altLang="en-US" dirty="0" smtClean="0"/>
              <a:t>通常は</a:t>
            </a:r>
            <a:r>
              <a:rPr kumimoji="1" lang="en-US" altLang="ja-JP" dirty="0" smtClean="0"/>
              <a:t>,  </a:t>
            </a:r>
            <a:r>
              <a:rPr kumimoji="1" lang="ja-JP" altLang="en-US" dirty="0" smtClean="0"/>
              <a:t>自分の環境に合わせて </a:t>
            </a:r>
            <a:r>
              <a:rPr kumimoji="1" lang="en-US" altLang="ja-JP" dirty="0" smtClean="0"/>
              <a:t>configure, make </a:t>
            </a:r>
            <a:r>
              <a:rPr kumimoji="1" lang="ja-JP" altLang="en-US" dirty="0" smtClean="0"/>
              <a:t>をしなければなりません</a:t>
            </a:r>
            <a:r>
              <a:rPr kumimoji="1" lang="en-US" altLang="ja-JP" dirty="0" smtClean="0"/>
              <a:t>.</a:t>
            </a:r>
          </a:p>
          <a:p>
            <a:pPr lvl="1"/>
            <a:r>
              <a:rPr kumimoji="1" lang="ja-JP" altLang="en-US" dirty="0" smtClean="0"/>
              <a:t>詳しくは </a:t>
            </a:r>
            <a:r>
              <a:rPr lang="en-US" altLang="ja-JP" dirty="0" smtClean="0"/>
              <a:t>DCPAM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インストール概要を参照</a:t>
            </a:r>
            <a:endParaRPr kumimoji="1" lang="en-US" altLang="ja-JP" dirty="0" smtClean="0"/>
          </a:p>
          <a:p>
            <a:pPr lvl="2"/>
            <a:r>
              <a:rPr lang="en-US" altLang="ja-JP" sz="1700" dirty="0" smtClean="0">
                <a:hlinkClick r:id="rId2"/>
              </a:rPr>
              <a:t>https</a:t>
            </a:r>
            <a:r>
              <a:rPr lang="en-US" altLang="ja-JP" sz="1700" dirty="0">
                <a:hlinkClick r:id="rId2"/>
              </a:rPr>
              <a:t>://</a:t>
            </a:r>
            <a:r>
              <a:rPr lang="en-US" altLang="ja-JP" sz="1700" dirty="0" smtClean="0">
                <a:hlinkClick r:id="rId2"/>
              </a:rPr>
              <a:t>www.gfd-dennou.org/library/dcpam/dcpam5/dcpam5_latest/INSTALL.htm</a:t>
            </a:r>
            <a:endParaRPr lang="en-US" altLang="ja-JP" sz="1700" dirty="0" smtClean="0"/>
          </a:p>
          <a:p>
            <a:r>
              <a:rPr kumimoji="1" lang="ja-JP" altLang="en-US" dirty="0" smtClean="0"/>
              <a:t>でも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今回は</a:t>
            </a:r>
            <a:r>
              <a:rPr lang="ja-JP" altLang="en-US" dirty="0" smtClean="0"/>
              <a:t>簡易コンパイルスクリプトを用います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err="1" smtClean="0"/>
              <a:t>netcdf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gtool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ispack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spmodel</a:t>
            </a:r>
            <a:r>
              <a:rPr lang="en-US" altLang="ja-JP" dirty="0"/>
              <a:t> </a:t>
            </a:r>
            <a:r>
              <a:rPr lang="ja-JP" altLang="en-US" dirty="0" smtClean="0"/>
              <a:t>をパッケージからインストールしていた場合に自動で環境設定し</a:t>
            </a:r>
            <a:r>
              <a:rPr lang="en-US" altLang="ja-JP" dirty="0" smtClean="0"/>
              <a:t>, make </a:t>
            </a:r>
            <a:r>
              <a:rPr lang="ja-JP" altLang="en-US" dirty="0"/>
              <a:t>する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以下</a:t>
            </a:r>
            <a:r>
              <a:rPr lang="ja-JP" altLang="en-US" dirty="0" smtClean="0"/>
              <a:t>のメッセージが出ると終了です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en-US" altLang="ja-JP" dirty="0"/>
              <a:t>You </a:t>
            </a:r>
            <a:r>
              <a:rPr kumimoji="1" lang="en-US" altLang="ja-JP" dirty="0" smtClean="0"/>
              <a:t>have successfully built dcpam5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00653" y="4509120"/>
            <a:ext cx="420339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./</a:t>
            </a:r>
            <a:r>
              <a:rPr lang="en-US" altLang="ja-JP" sz="2800" dirty="0" smtClean="0"/>
              <a:t>compile_with_pkgs.sh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057267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実験用ディレクトリに実行ファイルと設定ファイルをコピーしてください</a:t>
            </a:r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5644494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–p ../dcpam5-exp/p04-exp</a:t>
            </a:r>
          </a:p>
          <a:p>
            <a:r>
              <a:rPr lang="en-US" altLang="ja-JP" sz="2800" dirty="0"/>
              <a:t>$ cd ../dcpam5-exp/p04-exp</a:t>
            </a:r>
          </a:p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./bin ./</a:t>
            </a:r>
            <a:r>
              <a:rPr lang="en-US" altLang="ja-JP" sz="2800" dirty="0" err="1" smtClean="0"/>
              <a:t>conf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6449" y="4365104"/>
            <a:ext cx="8531118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dcpam5-20160110-2/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dcpam_main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dcpam5-20160110-2/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dcpam_init_data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dcpam5-20160110-2/</a:t>
            </a:r>
            <a:r>
              <a:rPr lang="en-US" altLang="ja-JP" sz="2400" dirty="0" err="1" smtClean="0"/>
              <a:t>exp_setup_files</a:t>
            </a:r>
            <a:r>
              <a:rPr lang="en-US" altLang="ja-JP" sz="2400" dirty="0"/>
              <a:t>/*p04* ./</a:t>
            </a:r>
            <a:r>
              <a:rPr lang="en-US" altLang="ja-JP" sz="2400" dirty="0" err="1"/>
              <a:t>conf</a:t>
            </a:r>
            <a:r>
              <a:rPr lang="en-US" altLang="ja-JP" sz="2400" dirty="0" smtClean="0"/>
              <a:t>/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7204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 </a:t>
            </a:r>
            <a:r>
              <a:rPr kumimoji="1" lang="en-US" altLang="ja-JP" dirty="0" smtClean="0"/>
              <a:t>(2) ~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10908704" cy="5183187"/>
          </a:xfrm>
        </p:spPr>
        <p:txBody>
          <a:bodyPr/>
          <a:lstStyle/>
          <a:p>
            <a:r>
              <a:rPr kumimoji="1" lang="ja-JP" altLang="en-US" dirty="0" smtClean="0"/>
              <a:t>初期値データを生成します</a:t>
            </a:r>
            <a:r>
              <a:rPr kumimoji="1"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r>
              <a:rPr kumimoji="1" lang="en-US" altLang="ja-JP" sz="2300" dirty="0" smtClean="0"/>
              <a:t>init_T21L20.nc </a:t>
            </a:r>
            <a:r>
              <a:rPr kumimoji="1" lang="ja-JP" altLang="en-US" sz="2300" dirty="0" smtClean="0"/>
              <a:t>ができたことを確認してください</a:t>
            </a:r>
            <a:r>
              <a:rPr kumimoji="1" lang="en-US" altLang="ja-JP" sz="2300" dirty="0" smtClean="0"/>
              <a:t>.</a:t>
            </a:r>
          </a:p>
          <a:p>
            <a:r>
              <a:rPr lang="ja-JP" altLang="en-US" dirty="0"/>
              <a:t>本</a:t>
            </a:r>
            <a:r>
              <a:rPr lang="ja-JP" altLang="en-US" dirty="0" smtClean="0"/>
              <a:t>計算をします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sz="23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784" y="472514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しばらくお待ち</a:t>
            </a:r>
            <a:r>
              <a:rPr lang="ja-JP" altLang="en-US" sz="3200" dirty="0" smtClean="0"/>
              <a:t>ください</a:t>
            </a:r>
            <a:r>
              <a:rPr lang="en-US" altLang="ja-JP" sz="3200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568" y="1628800"/>
            <a:ext cx="87703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dcpam_init_data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/init_data_p04_T21L20.conf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5568" y="3170783"/>
            <a:ext cx="794801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/dcpam_p04_T21L20.conf</a:t>
            </a:r>
          </a:p>
        </p:txBody>
      </p:sp>
    </p:spTree>
    <p:extLst>
      <p:ext uri="{BB962C8B-B14F-4D97-AF65-F5344CB8AC3E}">
        <p14:creationId xmlns:p14="http://schemas.microsoft.com/office/powerpoint/2010/main" val="372760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温度の子午面分布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76" y="1772816"/>
            <a:ext cx="723012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 --mean </a:t>
            </a:r>
            <a:r>
              <a:rPr lang="en-US" altLang="ja-JP" sz="2800" dirty="0" err="1" smtClean="0"/>
              <a:t>lon</a:t>
            </a:r>
            <a:endParaRPr lang="en-US" altLang="ja-JP" sz="2800" dirty="0" smtClean="0"/>
          </a:p>
        </p:txBody>
      </p:sp>
      <p:pic>
        <p:nvPicPr>
          <p:cNvPr id="1026" name="Picture 2" descr="C:\cygwin\home\yot\dc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5139565" cy="363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432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最下層の温度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924944"/>
            <a:ext cx="5522192" cy="3470214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 bwMode="auto">
          <a:xfrm>
            <a:off x="2627784" y="3933056"/>
            <a:ext cx="504056" cy="50405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23728" y="360016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擾乱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5951" y="1825660"/>
            <a:ext cx="831054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</a:t>
            </a:r>
            <a:r>
              <a:rPr lang="ja-JP" altLang="en-US" sz="2800" dirty="0"/>
              <a:t>　</a:t>
            </a:r>
            <a:r>
              <a:rPr lang="en-US" altLang="ja-JP" sz="2800" dirty="0"/>
              <a:t>--range  </a:t>
            </a:r>
            <a:r>
              <a:rPr lang="en-US" altLang="ja-JP" sz="2800" dirty="0" smtClean="0"/>
              <a:t>240:290</a:t>
            </a:r>
          </a:p>
        </p:txBody>
      </p:sp>
    </p:spTree>
    <p:extLst>
      <p:ext uri="{BB962C8B-B14F-4D97-AF65-F5344CB8AC3E}">
        <p14:creationId xmlns:p14="http://schemas.microsoft.com/office/powerpoint/2010/main" val="1965915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計算からできた温度の時間発展のアニメを見てみよう</a:t>
            </a:r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532" y="2319263"/>
            <a:ext cx="88359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Temp.nc@Temp</a:t>
            </a:r>
            <a:r>
              <a:rPr lang="en-US" altLang="ja-JP" sz="2400" dirty="0" smtClean="0"/>
              <a:t>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240:290 --</a:t>
            </a:r>
            <a:r>
              <a:rPr lang="en-US" altLang="ja-JP" sz="2400" dirty="0" smtClean="0"/>
              <a:t>smooth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38970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280</TotalTime>
  <Words>518</Words>
  <Application>Microsoft Office PowerPoint</Application>
  <PresentationFormat>画面に合わせる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HGP明朝B</vt:lpstr>
      <vt:lpstr>HGS行書体</vt:lpstr>
      <vt:lpstr>ＭＳ Ｐゴシック</vt:lpstr>
      <vt:lpstr>Arial</vt:lpstr>
      <vt:lpstr>Calibri</vt:lpstr>
      <vt:lpstr>Lucida Calligraphy</vt:lpstr>
      <vt:lpstr>Monotype Corsiva</vt:lpstr>
      <vt:lpstr>Wingdings 2</vt:lpstr>
      <vt:lpstr>GFD_Dennou_Club2.0</vt:lpstr>
      <vt:lpstr>DCPAM 実習</vt:lpstr>
      <vt:lpstr>DCPAM チュートリアル</vt:lpstr>
      <vt:lpstr>コンパイル (1) ~ソース解凍~</vt:lpstr>
      <vt:lpstr>コンパイル (2) ~コンパイル&amp; make~</vt:lpstr>
      <vt:lpstr>実験 (1) ~実験用ディレクトリ準備~</vt:lpstr>
      <vt:lpstr>実験 (2) ~実行~</vt:lpstr>
      <vt:lpstr>初期値を見てみよう (1)</vt:lpstr>
      <vt:lpstr>初期値を見てみよう (2)</vt:lpstr>
      <vt:lpstr>結果を見てみよう (1)</vt:lpstr>
      <vt:lpstr>結果を見てみよう (2)</vt:lpstr>
      <vt:lpstr>最後に</vt:lpstr>
      <vt:lpstr>参考文献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荻原　弘尭</cp:lastModifiedBy>
  <cp:revision>41</cp:revision>
  <dcterms:created xsi:type="dcterms:W3CDTF">2014-02-28T11:45:12Z</dcterms:created>
  <dcterms:modified xsi:type="dcterms:W3CDTF">2016-02-11T00:59:37Z</dcterms:modified>
</cp:coreProperties>
</file>