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6956" r:id="rId1"/>
  </p:sldMasterIdLst>
  <p:notesMasterIdLst>
    <p:notesMasterId r:id="rId6"/>
  </p:notesMasterIdLst>
  <p:handoutMasterIdLst>
    <p:handoutMasterId r:id="rId7"/>
  </p:handoutMasterIdLst>
  <p:sldIdLst>
    <p:sldId id="256" r:id="rId2"/>
    <p:sldId id="284" r:id="rId3"/>
    <p:sldId id="290" r:id="rId4"/>
    <p:sldId id="287" r:id="rId5"/>
  </p:sldIdLst>
  <p:sldSz cx="9144000" cy="6858000" type="screen4x3"/>
  <p:notesSz cx="9144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03"/>
    <p:restoredTop sz="85885"/>
  </p:normalViewPr>
  <p:slideViewPr>
    <p:cSldViewPr snapToGrid="0" snapToObjects="1">
      <p:cViewPr>
        <p:scale>
          <a:sx n="97" d="100"/>
          <a:sy n="97" d="100"/>
        </p:scale>
        <p:origin x="1000" y="-728"/>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16" d="100"/>
          <a:sy n="116" d="100"/>
        </p:scale>
        <p:origin x="2440" y="184"/>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205407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79484" y="1"/>
            <a:ext cx="3962400" cy="344091"/>
          </a:xfrm>
          <a:prstGeom prst="rect">
            <a:avLst/>
          </a:prstGeom>
        </p:spPr>
        <p:txBody>
          <a:bodyPr vert="horz" lIns="91440" tIns="45720" rIns="91440" bIns="45720" rtlCol="0"/>
          <a:lstStyle>
            <a:lvl1pPr algn="r">
              <a:defRPr sz="1200"/>
            </a:lvl1pPr>
          </a:lstStyle>
          <a:p>
            <a:fld id="{D0ADE61D-9274-6B48-8F75-F97CC7C666AE}" type="datetimeFigureOut">
              <a:rPr kumimoji="1" lang="ja-JP" altLang="en-US" smtClean="0"/>
              <a:t>2019/2/20</a:t>
            </a:fld>
            <a:endParaRPr kumimoji="1" lang="ja-JP" altLang="en-US"/>
          </a:p>
        </p:txBody>
      </p:sp>
      <p:sp>
        <p:nvSpPr>
          <p:cNvPr id="4" name="スライド イメージ プレースホルダー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9758C5FC-0080-B840-B49F-E3C2CB0899B6}" type="slidenum">
              <a:rPr kumimoji="1" lang="ja-JP" altLang="en-US" smtClean="0"/>
              <a:t>‹#›</a:t>
            </a:fld>
            <a:endParaRPr kumimoji="1" lang="ja-JP" altLang="en-US"/>
          </a:p>
        </p:txBody>
      </p:sp>
    </p:spTree>
    <p:extLst>
      <p:ext uri="{BB962C8B-B14F-4D97-AF65-F5344CB8AC3E}">
        <p14:creationId xmlns:p14="http://schemas.microsoft.com/office/powerpoint/2010/main" val="115906057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857250"/>
            <a:ext cx="3086100" cy="2314575"/>
          </a:xfrm>
        </p:spPr>
      </p:sp>
      <p:sp>
        <p:nvSpPr>
          <p:cNvPr id="3" name="ノート プレースホルダー 2"/>
          <p:cNvSpPr>
            <a:spLocks noGrp="1"/>
          </p:cNvSpPr>
          <p:nvPr>
            <p:ph type="body" idx="1"/>
          </p:nvPr>
        </p:nvSpPr>
        <p:spPr/>
        <p:txBody>
          <a:bodyPr/>
          <a:lstStyle/>
          <a:p>
            <a:pPr marL="1062990" lvl="4" indent="-514350">
              <a:lnSpc>
                <a:spcPct val="100000"/>
              </a:lnSpc>
              <a:spcBef>
                <a:spcPts val="0"/>
              </a:spcBef>
              <a:spcAft>
                <a:spcPts val="0"/>
              </a:spcAft>
              <a:buClr>
                <a:schemeClr val="tx1"/>
              </a:buClr>
              <a:buFont typeface=".AppleSystemUIFont" charset="-120"/>
              <a:buChar char="-"/>
              <a:defRPr/>
            </a:pPr>
            <a:r>
              <a:rPr kumimoji="1" lang="ja-JP" altLang="en-US" dirty="0" smtClean="0"/>
              <a:t>地球は固有磁場を持っている</a:t>
            </a:r>
            <a:endParaRPr kumimoji="1" lang="en-US" altLang="ja-JP" dirty="0" smtClean="0"/>
          </a:p>
          <a:p>
            <a:pPr marL="1062990" lvl="4" indent="-514350">
              <a:lnSpc>
                <a:spcPct val="100000"/>
              </a:lnSpc>
              <a:spcBef>
                <a:spcPts val="0"/>
              </a:spcBef>
              <a:spcAft>
                <a:spcPts val="0"/>
              </a:spcAft>
              <a:buClr>
                <a:schemeClr val="tx1"/>
              </a:buClr>
              <a:buFont typeface=".AppleSystemUIFont" charset="-120"/>
              <a:buChar char="-"/>
              <a:defRPr/>
            </a:pPr>
            <a:r>
              <a:rPr kumimoji="1" lang="ja-JP" altLang="en-US" dirty="0" smtClean="0"/>
              <a:t>太陽風というプラズマの流れが地球に降り込んでくることによって</a:t>
            </a:r>
            <a:r>
              <a:rPr kumimoji="1" lang="en-US" altLang="ja-JP" dirty="0" smtClean="0"/>
              <a:t>, </a:t>
            </a:r>
            <a:r>
              <a:rPr kumimoji="1" lang="ja-JP" altLang="en-US" dirty="0" smtClean="0"/>
              <a:t>地球磁気圏を構成する</a:t>
            </a:r>
            <a:endParaRPr kumimoji="1" lang="en-US" altLang="ja-JP" dirty="0" smtClean="0"/>
          </a:p>
          <a:p>
            <a:pPr marL="1062990" lvl="4" indent="-514350">
              <a:lnSpc>
                <a:spcPct val="100000"/>
              </a:lnSpc>
              <a:spcBef>
                <a:spcPts val="0"/>
              </a:spcBef>
              <a:spcAft>
                <a:spcPts val="0"/>
              </a:spcAft>
              <a:buClr>
                <a:schemeClr val="tx1"/>
              </a:buClr>
              <a:buFont typeface=".AppleSystemUIFont" charset="-120"/>
              <a:buChar char="-"/>
              <a:defRPr/>
            </a:pPr>
            <a:r>
              <a:rPr kumimoji="1" lang="ja-JP" altLang="en-US" dirty="0" smtClean="0"/>
              <a:t>太陽</a:t>
            </a:r>
            <a:r>
              <a:rPr kumimoji="1" lang="en-US" altLang="ja-JP" dirty="0" smtClean="0"/>
              <a:t>-</a:t>
            </a:r>
            <a:r>
              <a:rPr kumimoji="1" lang="ja-JP" altLang="en-US" dirty="0" smtClean="0"/>
              <a:t>地球間はプラズマにより満たされている</a:t>
            </a:r>
            <a:endParaRPr kumimoji="1" lang="en-US" altLang="ja-JP" dirty="0" smtClean="0"/>
          </a:p>
          <a:p>
            <a:pPr marL="1062990" lvl="4" indent="-514350">
              <a:lnSpc>
                <a:spcPct val="100000"/>
              </a:lnSpc>
              <a:spcBef>
                <a:spcPts val="0"/>
              </a:spcBef>
              <a:spcAft>
                <a:spcPts val="0"/>
              </a:spcAft>
              <a:buClr>
                <a:schemeClr val="tx1"/>
              </a:buClr>
              <a:buFont typeface=".AppleSystemUIFont" charset="-120"/>
              <a:buChar char="-"/>
              <a:defRPr/>
            </a:pPr>
            <a:endParaRPr kumimoji="1" lang="en-US" altLang="ja-JP" dirty="0" smtClean="0"/>
          </a:p>
          <a:p>
            <a:pPr marL="1062990" lvl="4" indent="-514350">
              <a:lnSpc>
                <a:spcPct val="100000"/>
              </a:lnSpc>
              <a:spcBef>
                <a:spcPts val="0"/>
              </a:spcBef>
              <a:spcAft>
                <a:spcPts val="0"/>
              </a:spcAft>
              <a:buClr>
                <a:schemeClr val="tx1"/>
              </a:buClr>
              <a:buFont typeface=".AppleSystemUIFont" charset="-120"/>
              <a:buChar char="-"/>
              <a:defRPr/>
            </a:pPr>
            <a:endParaRPr kumimoji="1" lang="ja-JP" altLang="en-US" dirty="0"/>
          </a:p>
        </p:txBody>
      </p:sp>
    </p:spTree>
    <p:extLst>
      <p:ext uri="{BB962C8B-B14F-4D97-AF65-F5344CB8AC3E}">
        <p14:creationId xmlns:p14="http://schemas.microsoft.com/office/powerpoint/2010/main" val="1769873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857250"/>
            <a:ext cx="3086100" cy="2314575"/>
          </a:xfrm>
        </p:spPr>
      </p:sp>
      <p:sp>
        <p:nvSpPr>
          <p:cNvPr id="3" name="ノート プレースホルダー 2"/>
          <p:cNvSpPr>
            <a:spLocks noGrp="1"/>
          </p:cNvSpPr>
          <p:nvPr>
            <p:ph type="body" idx="1"/>
          </p:nvPr>
        </p:nvSpPr>
        <p:spPr/>
        <p:txBody>
          <a:bodyPr/>
          <a:lstStyle/>
          <a:p>
            <a:pPr marL="1062990" lvl="4" indent="-514350">
              <a:lnSpc>
                <a:spcPct val="100000"/>
              </a:lnSpc>
              <a:spcBef>
                <a:spcPts val="0"/>
              </a:spcBef>
              <a:spcAft>
                <a:spcPts val="0"/>
              </a:spcAft>
              <a:buClr>
                <a:schemeClr val="tx1"/>
              </a:buClr>
              <a:buFont typeface=".AppleSystemUIFont" charset="-120"/>
              <a:buChar char="-"/>
              <a:defRPr/>
            </a:pPr>
            <a:r>
              <a:rPr kumimoji="1" lang="ja-JP" altLang="en-US" dirty="0" smtClean="0"/>
              <a:t>地球磁場は定常ではなく常に変動している</a:t>
            </a:r>
            <a:endParaRPr kumimoji="1" lang="en-US" altLang="ja-JP" dirty="0" smtClean="0"/>
          </a:p>
          <a:p>
            <a:pPr marL="1062990" lvl="4" indent="-514350">
              <a:lnSpc>
                <a:spcPct val="100000"/>
              </a:lnSpc>
              <a:spcBef>
                <a:spcPts val="0"/>
              </a:spcBef>
              <a:spcAft>
                <a:spcPts val="0"/>
              </a:spcAft>
              <a:buClr>
                <a:schemeClr val="tx1"/>
              </a:buClr>
              <a:buFont typeface=".AppleSystemUIFont" charset="-120"/>
              <a:buChar char="-"/>
              <a:defRPr/>
            </a:pPr>
            <a:r>
              <a:rPr kumimoji="1" lang="en-US" altLang="ja-JP" dirty="0" smtClean="0"/>
              <a:t>Alfven </a:t>
            </a:r>
            <a:r>
              <a:rPr kumimoji="1" lang="ja-JP" altLang="en-US" dirty="0" smtClean="0"/>
              <a:t>波として解釈されている</a:t>
            </a:r>
            <a:endParaRPr kumimoji="1" lang="en-US" altLang="ja-JP" dirty="0" smtClean="0"/>
          </a:p>
          <a:p>
            <a:pPr marL="1062990" lvl="4" indent="-514350">
              <a:lnSpc>
                <a:spcPct val="100000"/>
              </a:lnSpc>
              <a:spcBef>
                <a:spcPts val="0"/>
              </a:spcBef>
              <a:spcAft>
                <a:spcPts val="0"/>
              </a:spcAft>
              <a:buClr>
                <a:schemeClr val="tx1"/>
              </a:buClr>
              <a:buFont typeface=".AppleSystemUIFont" charset="-120"/>
              <a:buChar char="-"/>
              <a:defRPr/>
            </a:pPr>
            <a:endParaRPr kumimoji="1" lang="ja-JP" altLang="en-US" dirty="0"/>
          </a:p>
        </p:txBody>
      </p:sp>
    </p:spTree>
    <p:extLst>
      <p:ext uri="{BB962C8B-B14F-4D97-AF65-F5344CB8AC3E}">
        <p14:creationId xmlns:p14="http://schemas.microsoft.com/office/powerpoint/2010/main" val="505155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857250"/>
            <a:ext cx="3086100" cy="2314575"/>
          </a:xfrm>
        </p:spPr>
      </p:sp>
      <p:sp>
        <p:nvSpPr>
          <p:cNvPr id="3" name="ノート プレースホルダー 2"/>
          <p:cNvSpPr>
            <a:spLocks noGrp="1"/>
          </p:cNvSpPr>
          <p:nvPr>
            <p:ph type="body" idx="1"/>
          </p:nvPr>
        </p:nvSpPr>
        <p:spPr/>
        <p:txBody>
          <a:bodyPr/>
          <a:lstStyle/>
          <a:p>
            <a:pPr marL="1062990" lvl="4" indent="-514350">
              <a:lnSpc>
                <a:spcPct val="100000"/>
              </a:lnSpc>
              <a:spcBef>
                <a:spcPts val="0"/>
              </a:spcBef>
              <a:spcAft>
                <a:spcPts val="0"/>
              </a:spcAft>
              <a:buClr>
                <a:schemeClr val="tx1"/>
              </a:buClr>
              <a:buFont typeface=".AppleSystemUIFont" charset="-120"/>
              <a:buChar char="-"/>
              <a:defRPr/>
            </a:pPr>
            <a:r>
              <a:rPr kumimoji="1" lang="ja-JP" altLang="en-US" dirty="0" smtClean="0"/>
              <a:t>磁気流体近似により</a:t>
            </a:r>
            <a:r>
              <a:rPr kumimoji="1" lang="en-US" altLang="ja-JP" dirty="0" smtClean="0"/>
              <a:t> Maxwell </a:t>
            </a:r>
            <a:r>
              <a:rPr kumimoji="1" lang="ja-JP" altLang="en-US" dirty="0" smtClean="0"/>
              <a:t>方程式の変位電流は無視</a:t>
            </a:r>
            <a:endParaRPr kumimoji="1" lang="en-US" altLang="ja-JP" dirty="0" smtClean="0"/>
          </a:p>
          <a:p>
            <a:pPr marL="1062990" lvl="4" indent="-514350">
              <a:lnSpc>
                <a:spcPct val="100000"/>
              </a:lnSpc>
              <a:spcBef>
                <a:spcPts val="0"/>
              </a:spcBef>
              <a:spcAft>
                <a:spcPts val="0"/>
              </a:spcAft>
              <a:buClr>
                <a:schemeClr val="tx1"/>
              </a:buClr>
              <a:buFont typeface=".AppleSystemUIFont" charset="-120"/>
              <a:buChar char="-"/>
              <a:defRPr/>
            </a:pPr>
            <a:r>
              <a:rPr kumimoji="1" lang="ja-JP" altLang="en-US" dirty="0" smtClean="0"/>
              <a:t>運動方程式は外力としてローレンツ力を考える</a:t>
            </a:r>
            <a:r>
              <a:rPr kumimoji="1" lang="en-US" altLang="ja-JP" dirty="0" smtClean="0"/>
              <a:t>, </a:t>
            </a:r>
            <a:r>
              <a:rPr kumimoji="1" lang="ja-JP" altLang="en-US" dirty="0" smtClean="0"/>
              <a:t>重力や粘性力などは無視</a:t>
            </a:r>
            <a:r>
              <a:rPr kumimoji="1" lang="en-US" altLang="ja-JP" dirty="0" smtClean="0"/>
              <a:t>.</a:t>
            </a:r>
          </a:p>
          <a:p>
            <a:pPr marL="1062990" lvl="4" indent="-514350">
              <a:lnSpc>
                <a:spcPct val="100000"/>
              </a:lnSpc>
              <a:spcBef>
                <a:spcPts val="0"/>
              </a:spcBef>
              <a:spcAft>
                <a:spcPts val="0"/>
              </a:spcAft>
              <a:buClr>
                <a:schemeClr val="tx1"/>
              </a:buClr>
              <a:buFont typeface=".AppleSystemUIFont" charset="-120"/>
              <a:buChar char="-"/>
              <a:defRPr/>
            </a:pPr>
            <a:endParaRPr kumimoji="1" lang="en-US" altLang="ja-JP" dirty="0" smtClean="0"/>
          </a:p>
        </p:txBody>
      </p:sp>
    </p:spTree>
    <p:extLst>
      <p:ext uri="{BB962C8B-B14F-4D97-AF65-F5344CB8AC3E}">
        <p14:creationId xmlns:p14="http://schemas.microsoft.com/office/powerpoint/2010/main" val="154044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CBA04AD-9EB2-7842-AD35-8DC61CA4CEC6}"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12A275-4718-AB45-965E-1C9744AA9DFD}"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3;&#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BA04AD-9EB2-7842-AD35-8DC61CA4CEC6}"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12A275-4718-AB45-965E-1C9744AA9DFD}"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BA04AD-9EB2-7842-AD35-8DC61CA4CEC6}"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12A275-4718-AB45-965E-1C9744AA9DFD}"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BA04AD-9EB2-7842-AD35-8DC61CA4CEC6}"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12A275-4718-AB45-965E-1C9744AA9DFD}"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CBA04AD-9EB2-7842-AD35-8DC61CA4CEC6}"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12A275-4718-AB45-965E-1C9744AA9DFD}"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CBA04AD-9EB2-7842-AD35-8DC61CA4CEC6}" type="datetimeFigureOut">
              <a:rPr kumimoji="1" lang="ja-JP" altLang="en-US" smtClean="0"/>
              <a:t>2019/2/20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12A275-4718-AB45-965E-1C9744AA9DFD}"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CBA04AD-9EB2-7842-AD35-8DC61CA4CEC6}" type="datetimeFigureOut">
              <a:rPr kumimoji="1" lang="ja-JP" altLang="en-US" smtClean="0"/>
              <a:t>2019/2/20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12A275-4718-AB45-965E-1C9744AA9DFD}"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CBA04AD-9EB2-7842-AD35-8DC61CA4CEC6}" type="datetimeFigureOut">
              <a:rPr kumimoji="1" lang="ja-JP" altLang="en-US" smtClean="0"/>
              <a:t>2019/2/20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12A275-4718-AB45-965E-1C9744AA9DFD}"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BA04AD-9EB2-7842-AD35-8DC61CA4CEC6}" type="datetimeFigureOut">
              <a:rPr kumimoji="1" lang="ja-JP" altLang="en-US" smtClean="0"/>
              <a:t>2019/2/20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12A275-4718-AB45-965E-1C9744AA9DFD}"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3;&#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BA04AD-9EB2-7842-AD35-8DC61CA4CEC6}" type="datetimeFigureOut">
              <a:rPr kumimoji="1" lang="ja-JP" altLang="en-US" smtClean="0"/>
              <a:t>2019/2/20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12A275-4718-AB45-965E-1C9744AA9DFD}" type="slidenum">
              <a:rPr kumimoji="1" lang="ja-JP" altLang="en-US" smtClean="0"/>
              <a:t>‹#›</a:t>
            </a:fld>
            <a:endParaRPr kumimoji="1" lang="ja-JP" altLang="en-US"/>
          </a:p>
        </p:txBody>
      </p:sp>
    </p:spTree>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BA04AD-9EB2-7842-AD35-8DC61CA4CEC6}" type="datetimeFigureOut">
              <a:rPr kumimoji="1" lang="ja-JP" altLang="en-US" smtClean="0"/>
              <a:t>2019/2/20</a:t>
            </a:fld>
            <a:endParaRPr kumimoji="1" lang="ja-JP" altLang="en-US"/>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ED12A275-4718-AB45-965E-1C9744AA9DFD}"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CBA04AD-9EB2-7842-AD35-8DC61CA4CEC6}" type="datetimeFigureOut">
              <a:rPr kumimoji="1" lang="ja-JP" altLang="en-US" smtClean="0"/>
              <a:t>2019/2/20</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D12A275-4718-AB45-965E-1C9744AA9DFD}" type="slidenum">
              <a:rPr kumimoji="1" lang="ja-JP" altLang="en-US" smtClean="0"/>
              <a:t>‹#›</a:t>
            </a:fld>
            <a:endParaRPr kumimoji="1" lang="ja-JP" altLang="en-US"/>
          </a:p>
        </p:txBody>
      </p:sp>
    </p:spTree>
    <p:extLst>
      <p:ext uri="{BB962C8B-B14F-4D97-AF65-F5344CB8AC3E}">
        <p14:creationId xmlns:p14="http://schemas.microsoft.com/office/powerpoint/2010/main" val="32513183"/>
      </p:ext>
    </p:extLst>
  </p:cSld>
  <p:clrMap bg1="lt1" tx1="dk1" bg2="lt2" tx2="dk2" accent1="accent1" accent2="accent2" accent3="accent3" accent4="accent4" accent5="accent5" accent6="accent6" hlink="hlink" folHlink="folHlink"/>
  <p:sldLayoutIdLst>
    <p:sldLayoutId id="2147486957" r:id="rId1"/>
    <p:sldLayoutId id="2147486958" r:id="rId2"/>
    <p:sldLayoutId id="2147486959" r:id="rId3"/>
    <p:sldLayoutId id="2147486960" r:id="rId4"/>
    <p:sldLayoutId id="2147486961" r:id="rId5"/>
    <p:sldLayoutId id="2147486962" r:id="rId6"/>
    <p:sldLayoutId id="2147486963" r:id="rId7"/>
    <p:sldLayoutId id="2147486964" r:id="rId8"/>
    <p:sldLayoutId id="2147486965" r:id="rId9"/>
    <p:sldLayoutId id="2147486966" r:id="rId10"/>
    <p:sldLayoutId id="214748696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620929" y="1060319"/>
            <a:ext cx="8014954" cy="2556035"/>
          </a:xfrm>
        </p:spPr>
        <p:txBody>
          <a:bodyPr>
            <a:normAutofit/>
          </a:bodyPr>
          <a:lstStyle/>
          <a:p>
            <a:pPr algn="ctr"/>
            <a:r>
              <a:rPr lang="en-US" altLang="ja-JP" sz="4400" b="1" dirty="0" err="1" smtClean="0">
                <a:solidFill>
                  <a:schemeClr val="tx1"/>
                </a:solidFill>
                <a:latin typeface="Hiragino Kaku Gothic Pro W6" charset="-128"/>
                <a:ea typeface="Hiragino Kaku Gothic Pro W6" charset="-128"/>
                <a:cs typeface="Hiragino Kaku Gothic Pro W6" charset="-128"/>
              </a:rPr>
              <a:t>Alfvén</a:t>
            </a:r>
            <a:r>
              <a:rPr lang="en-US" altLang="ja-JP" sz="4400" b="1" dirty="0" smtClean="0">
                <a:solidFill>
                  <a:schemeClr val="tx1"/>
                </a:solidFill>
                <a:latin typeface="Hiragino Kaku Gothic Pro W6" charset="-128"/>
                <a:ea typeface="Hiragino Kaku Gothic Pro W6" charset="-128"/>
                <a:cs typeface="Hiragino Kaku Gothic Pro W6" charset="-128"/>
              </a:rPr>
              <a:t> </a:t>
            </a:r>
            <a:r>
              <a:rPr lang="ja-JP" altLang="en-US" sz="4400" b="1" dirty="0">
                <a:solidFill>
                  <a:schemeClr val="tx1"/>
                </a:solidFill>
                <a:latin typeface="Hiragino Kaku Gothic Pro W6" charset="-128"/>
                <a:ea typeface="Hiragino Kaku Gothic Pro W6" charset="-128"/>
                <a:cs typeface="Hiragino Kaku Gothic Pro W6" charset="-128"/>
              </a:rPr>
              <a:t>波の伝播に関する考察</a:t>
            </a:r>
          </a:p>
        </p:txBody>
      </p:sp>
      <p:sp>
        <p:nvSpPr>
          <p:cNvPr id="3" name="サブタイトル 2"/>
          <p:cNvSpPr>
            <a:spLocks noGrp="1"/>
          </p:cNvSpPr>
          <p:nvPr>
            <p:ph type="subTitle" idx="1"/>
          </p:nvPr>
        </p:nvSpPr>
        <p:spPr>
          <a:xfrm>
            <a:off x="923306" y="4433485"/>
            <a:ext cx="7712577" cy="1336729"/>
          </a:xfrm>
        </p:spPr>
        <p:txBody>
          <a:bodyPr>
            <a:normAutofit/>
          </a:bodyPr>
          <a:lstStyle/>
          <a:p>
            <a:pPr algn="r">
              <a:spcBef>
                <a:spcPts val="0"/>
              </a:spcBef>
            </a:pPr>
            <a:r>
              <a:rPr kumimoji="1" lang="ja-JP" altLang="en-US" sz="2400" dirty="0" smtClean="0">
                <a:solidFill>
                  <a:schemeClr val="tx1"/>
                </a:solidFill>
                <a:latin typeface="Hiragino Kaku Gothic Pro W3" charset="-128"/>
                <a:ea typeface="Hiragino Kaku Gothic Pro W3" charset="-128"/>
                <a:cs typeface="Hiragino Kaku Gothic Pro W3" charset="-128"/>
              </a:rPr>
              <a:t>神戸大学</a:t>
            </a:r>
            <a:r>
              <a:rPr kumimoji="1" lang="en-US" altLang="ja-JP" sz="2400" dirty="0" smtClean="0">
                <a:solidFill>
                  <a:schemeClr val="tx1"/>
                </a:solidFill>
                <a:latin typeface="Hiragino Kaku Gothic Pro W3" charset="-128"/>
                <a:ea typeface="Hiragino Kaku Gothic Pro W3" charset="-128"/>
                <a:cs typeface="Hiragino Kaku Gothic Pro W3" charset="-128"/>
              </a:rPr>
              <a:t> </a:t>
            </a:r>
            <a:r>
              <a:rPr kumimoji="1" lang="ja-JP" altLang="en-US" sz="2400" dirty="0" smtClean="0">
                <a:solidFill>
                  <a:schemeClr val="tx1"/>
                </a:solidFill>
                <a:latin typeface="Hiragino Kaku Gothic Pro W3" charset="-128"/>
                <a:ea typeface="Hiragino Kaku Gothic Pro W3" charset="-128"/>
                <a:cs typeface="Hiragino Kaku Gothic Pro W3" charset="-128"/>
              </a:rPr>
              <a:t>理学部</a:t>
            </a:r>
            <a:r>
              <a:rPr kumimoji="1" lang="en-US" altLang="ja-JP" sz="2400" dirty="0" smtClean="0">
                <a:solidFill>
                  <a:schemeClr val="tx1"/>
                </a:solidFill>
                <a:latin typeface="Hiragino Kaku Gothic Pro W3" charset="-128"/>
                <a:ea typeface="Hiragino Kaku Gothic Pro W3" charset="-128"/>
                <a:cs typeface="Hiragino Kaku Gothic Pro W3" charset="-128"/>
              </a:rPr>
              <a:t> </a:t>
            </a:r>
            <a:r>
              <a:rPr kumimoji="1" lang="ja-JP" altLang="en-US" sz="2400" dirty="0" smtClean="0">
                <a:solidFill>
                  <a:schemeClr val="tx1"/>
                </a:solidFill>
                <a:latin typeface="Hiragino Kaku Gothic Pro W3" charset="-128"/>
                <a:ea typeface="Hiragino Kaku Gothic Pro W3" charset="-128"/>
                <a:cs typeface="Hiragino Kaku Gothic Pro W3" charset="-128"/>
              </a:rPr>
              <a:t>惑星学科</a:t>
            </a:r>
            <a:endParaRPr kumimoji="1" lang="en-US" altLang="ja-JP" sz="2400" dirty="0" smtClean="0">
              <a:solidFill>
                <a:schemeClr val="tx1"/>
              </a:solidFill>
              <a:latin typeface="Hiragino Kaku Gothic Pro W3" charset="-128"/>
              <a:ea typeface="Hiragino Kaku Gothic Pro W3" charset="-128"/>
              <a:cs typeface="Hiragino Kaku Gothic Pro W3" charset="-128"/>
            </a:endParaRPr>
          </a:p>
          <a:p>
            <a:pPr algn="r">
              <a:spcBef>
                <a:spcPts val="0"/>
              </a:spcBef>
            </a:pPr>
            <a:r>
              <a:rPr kumimoji="1" lang="ja-JP" altLang="en-US" sz="2400" dirty="0" smtClean="0">
                <a:solidFill>
                  <a:schemeClr val="tx1"/>
                </a:solidFill>
                <a:latin typeface="Hiragino Kaku Gothic Pro W3" charset="-128"/>
                <a:ea typeface="Hiragino Kaku Gothic Pro W3" charset="-128"/>
                <a:cs typeface="Hiragino Kaku Gothic Pro W3" charset="-128"/>
              </a:rPr>
              <a:t>流体地球物理学教育研究分野</a:t>
            </a:r>
            <a:endParaRPr lang="en-US" altLang="ja-JP" sz="2400" dirty="0">
              <a:solidFill>
                <a:schemeClr val="tx1"/>
              </a:solidFill>
              <a:latin typeface="Hiragino Kaku Gothic Pro W3" charset="-128"/>
              <a:ea typeface="Hiragino Kaku Gothic Pro W3" charset="-128"/>
              <a:cs typeface="Hiragino Kaku Gothic Pro W3" charset="-128"/>
            </a:endParaRPr>
          </a:p>
          <a:p>
            <a:pPr algn="r">
              <a:spcBef>
                <a:spcPts val="0"/>
              </a:spcBef>
            </a:pPr>
            <a:r>
              <a:rPr kumimoji="1" lang="en-US" altLang="ja-JP" sz="2400" dirty="0" smtClean="0">
                <a:solidFill>
                  <a:schemeClr val="tx1"/>
                </a:solidFill>
                <a:latin typeface="Hiragino Kaku Gothic Pro W3" charset="-128"/>
                <a:ea typeface="Hiragino Kaku Gothic Pro W3" charset="-128"/>
                <a:cs typeface="Hiragino Kaku Gothic Pro W3" charset="-128"/>
              </a:rPr>
              <a:t>1543408s </a:t>
            </a:r>
            <a:r>
              <a:rPr kumimoji="1" lang="ja-JP" altLang="en-US" sz="2400" dirty="0" smtClean="0">
                <a:solidFill>
                  <a:schemeClr val="tx1"/>
                </a:solidFill>
                <a:latin typeface="Hiragino Kaku Gothic Pro W3" charset="-128"/>
                <a:ea typeface="Hiragino Kaku Gothic Pro W3" charset="-128"/>
                <a:cs typeface="Hiragino Kaku Gothic Pro W3" charset="-128"/>
              </a:rPr>
              <a:t>香川</a:t>
            </a:r>
            <a:r>
              <a:rPr kumimoji="1" lang="en-US" altLang="ja-JP" sz="2400" dirty="0" smtClean="0">
                <a:solidFill>
                  <a:schemeClr val="tx1"/>
                </a:solidFill>
                <a:latin typeface="Hiragino Kaku Gothic Pro W3" charset="-128"/>
                <a:ea typeface="Hiragino Kaku Gothic Pro W3" charset="-128"/>
                <a:cs typeface="Hiragino Kaku Gothic Pro W3" charset="-128"/>
              </a:rPr>
              <a:t> </a:t>
            </a:r>
            <a:r>
              <a:rPr kumimoji="1" lang="ja-JP" altLang="en-US" sz="2400" dirty="0" smtClean="0">
                <a:solidFill>
                  <a:schemeClr val="tx1"/>
                </a:solidFill>
                <a:latin typeface="Hiragino Kaku Gothic Pro W3" charset="-128"/>
                <a:ea typeface="Hiragino Kaku Gothic Pro W3" charset="-128"/>
                <a:cs typeface="Hiragino Kaku Gothic Pro W3" charset="-128"/>
              </a:rPr>
              <a:t>大輔</a:t>
            </a:r>
            <a:endParaRPr kumimoji="1" lang="ja-JP" altLang="en-US" sz="2400" dirty="0">
              <a:solidFill>
                <a:schemeClr val="tx1"/>
              </a:solidFill>
              <a:latin typeface="Hiragino Kaku Gothic Pro W3" charset="-128"/>
              <a:ea typeface="Hiragino Kaku Gothic Pro W3" charset="-128"/>
              <a:cs typeface="Hiragino Kaku Gothic Pro W3" charset="-128"/>
            </a:endParaRPr>
          </a:p>
        </p:txBody>
      </p:sp>
      <p:sp>
        <p:nvSpPr>
          <p:cNvPr id="4" name="テキスト ボックス 3"/>
          <p:cNvSpPr txBox="1"/>
          <p:nvPr/>
        </p:nvSpPr>
        <p:spPr>
          <a:xfrm>
            <a:off x="5557654" y="4321876"/>
            <a:ext cx="184731" cy="300082"/>
          </a:xfrm>
          <a:prstGeom prst="rect">
            <a:avLst/>
          </a:prstGeom>
          <a:noFill/>
        </p:spPr>
        <p:txBody>
          <a:bodyPr wrap="none" rtlCol="0">
            <a:spAutoFit/>
          </a:bodyPr>
          <a:lstStyle/>
          <a:p>
            <a:endParaRPr lang="ja-JP" altLang="en-US" sz="1350" dirty="0"/>
          </a:p>
        </p:txBody>
      </p:sp>
    </p:spTree>
    <p:extLst>
      <p:ext uri="{BB962C8B-B14F-4D97-AF65-F5344CB8AC3E}">
        <p14:creationId xmlns:p14="http://schemas.microsoft.com/office/powerpoint/2010/main" val="1928039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68580"/>
            <a:ext cx="7886700" cy="1325563"/>
          </a:xfrm>
        </p:spPr>
        <p:txBody>
          <a:bodyPr>
            <a:normAutofit/>
          </a:bodyPr>
          <a:lstStyle/>
          <a:p>
            <a:r>
              <a:rPr lang="en-US" altLang="ja-JP" sz="3200" b="1" smtClean="0">
                <a:solidFill>
                  <a:schemeClr val="tx1"/>
                </a:solidFill>
                <a:latin typeface="Hiragino Kaku Gothic Pro W6" charset="-128"/>
                <a:ea typeface="Hiragino Kaku Gothic Pro W6" charset="-128"/>
                <a:cs typeface="Hiragino Kaku Gothic Pro W6" charset="-128"/>
              </a:rPr>
              <a:t>  </a:t>
            </a:r>
            <a:r>
              <a:rPr lang="ja-JP" altLang="en-US" sz="3200" b="1" dirty="0" smtClean="0">
                <a:solidFill>
                  <a:schemeClr val="tx1"/>
                </a:solidFill>
                <a:latin typeface="Hiragino Kaku Gothic Pro W6" charset="-128"/>
                <a:ea typeface="Hiragino Kaku Gothic Pro W6" charset="-128"/>
                <a:cs typeface="Hiragino Kaku Gothic Pro W6" charset="-128"/>
              </a:rPr>
              <a:t>研究</a:t>
            </a:r>
            <a:r>
              <a:rPr lang="ja-JP" altLang="en-US" sz="3200" b="1" dirty="0">
                <a:solidFill>
                  <a:schemeClr val="tx1"/>
                </a:solidFill>
                <a:latin typeface="Hiragino Kaku Gothic Pro W6" charset="-128"/>
                <a:ea typeface="Hiragino Kaku Gothic Pro W6" charset="-128"/>
                <a:cs typeface="Hiragino Kaku Gothic Pro W6" charset="-128"/>
              </a:rPr>
              <a:t>対象</a:t>
            </a:r>
          </a:p>
        </p:txBody>
      </p:sp>
      <p:sp>
        <p:nvSpPr>
          <p:cNvPr id="3" name="コンテンツ プレースホルダー 2"/>
          <p:cNvSpPr>
            <a:spLocks noGrp="1"/>
          </p:cNvSpPr>
          <p:nvPr>
            <p:ph idx="1"/>
          </p:nvPr>
        </p:nvSpPr>
        <p:spPr>
          <a:xfrm>
            <a:off x="370567" y="4543400"/>
            <a:ext cx="8349363" cy="2204748"/>
          </a:xfrm>
        </p:spPr>
        <p:txBody>
          <a:bodyPr>
            <a:noAutofit/>
          </a:bodyPr>
          <a:lstStyle/>
          <a:p>
            <a:pPr marL="385754" lvl="1" indent="-385754">
              <a:lnSpc>
                <a:spcPct val="100000"/>
              </a:lnSpc>
              <a:spcBef>
                <a:spcPts val="0"/>
              </a:spcBef>
              <a:buClr>
                <a:schemeClr val="tx1"/>
              </a:buClr>
              <a:buFont typeface="Arial" charset="0"/>
              <a:buChar char="•"/>
              <a:defRPr/>
            </a:pPr>
            <a:r>
              <a:rPr lang="ja-JP" altLang="en-US" sz="2000" dirty="0" smtClean="0">
                <a:latin typeface="Hiragino Kaku Gothic Pro W3" charset="-128"/>
                <a:ea typeface="Hiragino Kaku Gothic Pro W3" charset="-128"/>
                <a:cs typeface="Hiragino Kaku Gothic Pro W3" charset="-128"/>
              </a:rPr>
              <a:t>地球は固有磁場を持つ</a:t>
            </a:r>
            <a:endParaRPr lang="en-US" altLang="ja-JP" sz="2000" dirty="0" smtClean="0">
              <a:latin typeface="Hiragino Kaku Gothic Pro W3" charset="-128"/>
              <a:ea typeface="Hiragino Kaku Gothic Pro W3" charset="-128"/>
              <a:cs typeface="Hiragino Kaku Gothic Pro W3" charset="-128"/>
            </a:endParaRPr>
          </a:p>
          <a:p>
            <a:pPr marL="385754" lvl="1" indent="-385754">
              <a:lnSpc>
                <a:spcPct val="100000"/>
              </a:lnSpc>
              <a:spcBef>
                <a:spcPts val="0"/>
              </a:spcBef>
              <a:buClr>
                <a:schemeClr val="tx1"/>
              </a:buClr>
              <a:buFont typeface="Arial" charset="0"/>
              <a:buChar char="•"/>
              <a:defRPr/>
            </a:pPr>
            <a:endParaRPr lang="en-US" altLang="ja-JP" sz="800" dirty="0">
              <a:latin typeface="Hiragino Kaku Gothic Pro W3" charset="-128"/>
              <a:ea typeface="Hiragino Kaku Gothic Pro W3" charset="-128"/>
              <a:cs typeface="Hiragino Kaku Gothic Pro W3" charset="-128"/>
            </a:endParaRPr>
          </a:p>
          <a:p>
            <a:pPr marL="385754" lvl="1" indent="-385754">
              <a:lnSpc>
                <a:spcPct val="100000"/>
              </a:lnSpc>
              <a:spcBef>
                <a:spcPts val="0"/>
              </a:spcBef>
              <a:buClr>
                <a:schemeClr val="tx1"/>
              </a:buClr>
              <a:buFont typeface="Arial" charset="0"/>
              <a:buChar char="•"/>
              <a:defRPr/>
            </a:pPr>
            <a:r>
              <a:rPr lang="ja-JP" altLang="en-US" sz="2000" dirty="0" smtClean="0">
                <a:latin typeface="Hiragino Kaku Gothic Pro W3" charset="-128"/>
                <a:ea typeface="Hiragino Kaku Gothic Pro W3" charset="-128"/>
                <a:cs typeface="Hiragino Kaku Gothic Pro W3" charset="-128"/>
              </a:rPr>
              <a:t>太陽</a:t>
            </a:r>
            <a:r>
              <a:rPr lang="en-US" altLang="ja-JP" sz="2000" dirty="0" smtClean="0">
                <a:latin typeface="Hiragino Kaku Gothic Pro W3" charset="-128"/>
                <a:ea typeface="Hiragino Kaku Gothic Pro W3" charset="-128"/>
                <a:cs typeface="Hiragino Kaku Gothic Pro W3" charset="-128"/>
              </a:rPr>
              <a:t> </a:t>
            </a:r>
            <a:r>
              <a:rPr lang="mr-IN" altLang="ja-JP" sz="2000" dirty="0">
                <a:latin typeface="Hiragino Kaku Gothic Pro W3" charset="-128"/>
                <a:ea typeface="Hiragino Kaku Gothic Pro W3" charset="-128"/>
                <a:cs typeface="Hiragino Kaku Gothic Pro W3" charset="-128"/>
              </a:rPr>
              <a:t>–</a:t>
            </a:r>
            <a:r>
              <a:rPr lang="en-US" altLang="ja-JP" sz="2000" dirty="0">
                <a:latin typeface="Hiragino Kaku Gothic Pro W3" charset="-128"/>
                <a:ea typeface="Hiragino Kaku Gothic Pro W3" charset="-128"/>
                <a:cs typeface="Hiragino Kaku Gothic Pro W3" charset="-128"/>
              </a:rPr>
              <a:t> </a:t>
            </a:r>
            <a:r>
              <a:rPr lang="ja-JP" altLang="en-US" sz="2000" dirty="0">
                <a:latin typeface="Hiragino Kaku Gothic Pro W3" charset="-128"/>
                <a:ea typeface="Hiragino Kaku Gothic Pro W3" charset="-128"/>
                <a:cs typeface="Hiragino Kaku Gothic Pro W3" charset="-128"/>
              </a:rPr>
              <a:t>地球間の宇宙空間はプラズマで満たされている</a:t>
            </a:r>
            <a:endParaRPr lang="en-US" altLang="ja-JP" sz="2000" dirty="0">
              <a:latin typeface="Hiragino Kaku Gothic Pro W3" charset="-128"/>
              <a:ea typeface="Hiragino Kaku Gothic Pro W3" charset="-128"/>
              <a:cs typeface="Hiragino Kaku Gothic Pro W3" charset="-128"/>
            </a:endParaRPr>
          </a:p>
          <a:p>
            <a:pPr marL="728654" lvl="2" indent="-385754">
              <a:lnSpc>
                <a:spcPct val="100000"/>
              </a:lnSpc>
              <a:spcBef>
                <a:spcPts val="0"/>
              </a:spcBef>
              <a:buClr>
                <a:schemeClr val="tx1"/>
              </a:buClr>
              <a:buFont typeface=".AppleSystemUIFont" charset="-120"/>
              <a:buChar char="*"/>
              <a:defRPr/>
            </a:pPr>
            <a:r>
              <a:rPr lang="ja-JP" altLang="en-US" sz="2000" dirty="0" smtClean="0">
                <a:latin typeface="Hiragino Kaku Gothic Pro W3" charset="-128"/>
                <a:ea typeface="Hiragino Kaku Gothic Pro W3" charset="-128"/>
                <a:cs typeface="Hiragino Kaku Gothic Pro W3" charset="-128"/>
              </a:rPr>
              <a:t>プラズマ</a:t>
            </a:r>
            <a:r>
              <a:rPr lang="ja-JP" altLang="en-US" sz="2000" dirty="0">
                <a:latin typeface="Hiragino Kaku Gothic Pro W3" charset="-128"/>
                <a:ea typeface="Hiragino Kaku Gothic Pro W3" charset="-128"/>
                <a:cs typeface="Hiragino Kaku Gothic Pro W3" charset="-128"/>
              </a:rPr>
              <a:t>と</a:t>
            </a:r>
            <a:r>
              <a:rPr lang="ja-JP" altLang="en-US" sz="2000" dirty="0" smtClean="0">
                <a:latin typeface="Hiragino Kaku Gothic Pro W3" charset="-128"/>
                <a:ea typeface="Hiragino Kaku Gothic Pro W3" charset="-128"/>
                <a:cs typeface="Hiragino Kaku Gothic Pro W3" charset="-128"/>
              </a:rPr>
              <a:t>は</a:t>
            </a:r>
            <a:r>
              <a:rPr lang="en-US" altLang="ja-JP" sz="2000" dirty="0" smtClean="0">
                <a:latin typeface="Hiragino Kaku Gothic Pro W3" charset="-128"/>
                <a:ea typeface="Hiragino Kaku Gothic Pro W3" charset="-128"/>
                <a:cs typeface="Hiragino Kaku Gothic Pro W3" charset="-128"/>
              </a:rPr>
              <a:t>, </a:t>
            </a:r>
            <a:r>
              <a:rPr lang="ja-JP" altLang="en-US" sz="2000" dirty="0" smtClean="0">
                <a:latin typeface="Hiragino Kaku Gothic Pro W3" charset="-128"/>
                <a:ea typeface="Hiragino Kaku Gothic Pro W3" charset="-128"/>
                <a:cs typeface="Hiragino Kaku Gothic Pro W3" charset="-128"/>
              </a:rPr>
              <a:t>気体分子が電離した状態</a:t>
            </a:r>
            <a:endParaRPr lang="en-US" altLang="ja-JP" sz="2000" dirty="0" smtClean="0">
              <a:latin typeface="Hiragino Kaku Gothic Pro W3" charset="-128"/>
              <a:ea typeface="Hiragino Kaku Gothic Pro W3" charset="-128"/>
              <a:cs typeface="Hiragino Kaku Gothic Pro W3" charset="-128"/>
            </a:endParaRPr>
          </a:p>
          <a:p>
            <a:pPr marL="385754" lvl="1" indent="-385754">
              <a:lnSpc>
                <a:spcPct val="100000"/>
              </a:lnSpc>
              <a:spcBef>
                <a:spcPts val="0"/>
              </a:spcBef>
              <a:buClr>
                <a:schemeClr val="tx1"/>
              </a:buClr>
              <a:buFont typeface="Arial" charset="0"/>
              <a:buChar char="•"/>
              <a:defRPr/>
            </a:pPr>
            <a:endParaRPr lang="en-US" altLang="ja-JP" sz="800" dirty="0" smtClean="0">
              <a:latin typeface="Hiragino Kaku Gothic Pro W3" charset="-128"/>
              <a:ea typeface="Hiragino Kaku Gothic Pro W3" charset="-128"/>
              <a:cs typeface="Hiragino Kaku Gothic Pro W3" charset="-128"/>
            </a:endParaRPr>
          </a:p>
          <a:p>
            <a:pPr marL="385754" lvl="1" indent="-385754">
              <a:lnSpc>
                <a:spcPct val="100000"/>
              </a:lnSpc>
              <a:spcBef>
                <a:spcPts val="0"/>
              </a:spcBef>
              <a:buClr>
                <a:schemeClr val="tx1"/>
              </a:buClr>
              <a:buFont typeface="Arial" charset="0"/>
              <a:buChar char="•"/>
              <a:defRPr/>
            </a:pPr>
            <a:r>
              <a:rPr lang="ja-JP" altLang="en-US" sz="2000" dirty="0" smtClean="0">
                <a:latin typeface="Hiragino Kaku Gothic Pro W3" charset="-128"/>
                <a:ea typeface="Hiragino Kaku Gothic Pro W3" charset="-128"/>
                <a:cs typeface="Hiragino Kaku Gothic Pro W3" charset="-128"/>
              </a:rPr>
              <a:t>プラズマと地球磁場が相互作用することにより</a:t>
            </a:r>
            <a:r>
              <a:rPr lang="en-US" altLang="ja-JP" sz="2000" dirty="0" smtClean="0">
                <a:latin typeface="Hiragino Kaku Gothic Pro W3" charset="-128"/>
                <a:ea typeface="Hiragino Kaku Gothic Pro W3" charset="-128"/>
                <a:cs typeface="Hiragino Kaku Gothic Pro W3" charset="-128"/>
              </a:rPr>
              <a:t>, </a:t>
            </a:r>
            <a:r>
              <a:rPr lang="ja-JP" altLang="en-US" sz="2000" dirty="0" smtClean="0">
                <a:latin typeface="Hiragino Kaku Gothic Pro W3" charset="-128"/>
                <a:ea typeface="Hiragino Kaku Gothic Pro W3" charset="-128"/>
                <a:cs typeface="Hiragino Kaku Gothic Pro W3" charset="-128"/>
              </a:rPr>
              <a:t>様々な現象が生じる</a:t>
            </a:r>
            <a:endParaRPr lang="en-US" altLang="ja-JP" sz="2000" dirty="0" smtClean="0">
              <a:latin typeface="Hiragino Kaku Gothic Pro W3" charset="-128"/>
              <a:ea typeface="Hiragino Kaku Gothic Pro W3" charset="-128"/>
              <a:cs typeface="Hiragino Kaku Gothic Pro W3" charset="-128"/>
            </a:endParaRPr>
          </a:p>
          <a:p>
            <a:pPr marL="728654" lvl="2" indent="-385754">
              <a:lnSpc>
                <a:spcPct val="100000"/>
              </a:lnSpc>
              <a:spcBef>
                <a:spcPts val="0"/>
              </a:spcBef>
              <a:buClr>
                <a:schemeClr val="tx1"/>
              </a:buClr>
              <a:buFont typeface=".AppleSystemUIFont" charset="-120"/>
              <a:buChar char="*"/>
              <a:defRPr/>
            </a:pPr>
            <a:r>
              <a:rPr lang="ja-JP" altLang="en-US" sz="2000" dirty="0" smtClean="0">
                <a:latin typeface="Hiragino Kaku Gothic Pro W3" charset="-128"/>
                <a:ea typeface="Hiragino Kaku Gothic Pro W3" charset="-128"/>
                <a:cs typeface="Hiragino Kaku Gothic Pro W3" charset="-128"/>
              </a:rPr>
              <a:t>地球磁場の変動</a:t>
            </a:r>
            <a:r>
              <a:rPr lang="en-US" altLang="ja-JP" sz="2000" dirty="0" smtClean="0">
                <a:latin typeface="Hiragino Kaku Gothic Pro W3" charset="-128"/>
                <a:ea typeface="Hiragino Kaku Gothic Pro W3" charset="-128"/>
                <a:cs typeface="Hiragino Kaku Gothic Pro W3" charset="-128"/>
              </a:rPr>
              <a:t>, etc.</a:t>
            </a:r>
            <a:endParaRPr lang="en-US" altLang="ja-JP" sz="2000" dirty="0">
              <a:latin typeface="Hiragino Kaku Gothic Pro W3" charset="-128"/>
              <a:ea typeface="Hiragino Kaku Gothic Pro W3" charset="-128"/>
              <a:cs typeface="Hiragino Kaku Gothic Pro W3"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802" y="1190724"/>
            <a:ext cx="4722464" cy="3195746"/>
          </a:xfrm>
          <a:prstGeom prst="rect">
            <a:avLst/>
          </a:prstGeom>
        </p:spPr>
      </p:pic>
      <p:sp>
        <p:nvSpPr>
          <p:cNvPr id="8" name="コンテンツ プレースホルダー 2"/>
          <p:cNvSpPr txBox="1">
            <a:spLocks/>
          </p:cNvSpPr>
          <p:nvPr/>
        </p:nvSpPr>
        <p:spPr>
          <a:xfrm>
            <a:off x="5031587" y="3512299"/>
            <a:ext cx="3971454" cy="821163"/>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kumimoji="1" sz="1350" kern="1200">
                <a:solidFill>
                  <a:schemeClr val="tx1"/>
                </a:solidFill>
                <a:latin typeface="+mn-lt"/>
                <a:ea typeface="+mn-ea"/>
                <a:cs typeface="+mn-cs"/>
              </a:defRPr>
            </a:lvl9pPr>
          </a:lstStyle>
          <a:p>
            <a:pPr marL="0" lvl="1" indent="0">
              <a:lnSpc>
                <a:spcPct val="100000"/>
              </a:lnSpc>
              <a:spcBef>
                <a:spcPts val="0"/>
              </a:spcBef>
              <a:buClr>
                <a:schemeClr val="tx1"/>
              </a:buClr>
              <a:buNone/>
              <a:defRPr/>
            </a:pPr>
            <a:r>
              <a:rPr lang="ja-JP" altLang="en-US" sz="1400" dirty="0" smtClean="0">
                <a:latin typeface="Hiragino Kaku Gothic Pro W3" charset="-128"/>
                <a:ea typeface="Hiragino Kaku Gothic Pro W3" charset="-128"/>
                <a:cs typeface="Hiragino Kaku Gothic Pro W3" charset="-128"/>
              </a:rPr>
              <a:t>図</a:t>
            </a:r>
            <a:r>
              <a:rPr lang="en-US" altLang="ja-JP" sz="1400" dirty="0" smtClean="0">
                <a:latin typeface="Hiragino Kaku Gothic Pro W3" charset="-128"/>
                <a:ea typeface="Hiragino Kaku Gothic Pro W3" charset="-128"/>
                <a:cs typeface="Hiragino Kaku Gothic Pro W3" charset="-128"/>
              </a:rPr>
              <a:t>1: </a:t>
            </a:r>
            <a:r>
              <a:rPr lang="ja-JP" altLang="en-US" sz="1400" dirty="0" smtClean="0">
                <a:latin typeface="Hiragino Kaku Gothic Pro W3" charset="-128"/>
                <a:ea typeface="Hiragino Kaku Gothic Pro W3" charset="-128"/>
                <a:cs typeface="Hiragino Kaku Gothic Pro W3" charset="-128"/>
              </a:rPr>
              <a:t>地球磁気圏の模式図</a:t>
            </a:r>
            <a:r>
              <a:rPr lang="en-US" altLang="ja-JP" sz="1400" dirty="0" smtClean="0">
                <a:latin typeface="Hiragino Kaku Gothic Pro W3" charset="-128"/>
                <a:ea typeface="Hiragino Kaku Gothic Pro W3" charset="-128"/>
                <a:cs typeface="Hiragino Kaku Gothic Pro W3" charset="-128"/>
              </a:rPr>
              <a:t>.</a:t>
            </a:r>
          </a:p>
          <a:p>
            <a:pPr marL="0" lvl="1" indent="0">
              <a:lnSpc>
                <a:spcPct val="100000"/>
              </a:lnSpc>
              <a:spcBef>
                <a:spcPts val="0"/>
              </a:spcBef>
              <a:buClr>
                <a:schemeClr val="tx1"/>
              </a:buClr>
              <a:buNone/>
              <a:defRPr/>
            </a:pPr>
            <a:r>
              <a:rPr lang="en-US" altLang="ja-JP" sz="1200" dirty="0" smtClean="0">
                <a:latin typeface="Hiragino Kaku Gothic Pro W3" charset="-128"/>
                <a:ea typeface="Hiragino Kaku Gothic Pro W3" charset="-128"/>
                <a:cs typeface="Hiragino Kaku Gothic Pro W3" charset="-128"/>
              </a:rPr>
              <a:t>(</a:t>
            </a:r>
            <a:r>
              <a:rPr lang="ja-JP" altLang="en-US" sz="1200" dirty="0" smtClean="0">
                <a:latin typeface="Hiragino Kaku Gothic Pro W3" charset="-128"/>
                <a:ea typeface="Hiragino Kaku Gothic Pro W3" charset="-128"/>
                <a:cs typeface="Hiragino Kaku Gothic Pro W3" charset="-128"/>
              </a:rPr>
              <a:t>引用</a:t>
            </a:r>
            <a:r>
              <a:rPr lang="en-US" altLang="ja-JP" sz="1200" dirty="0">
                <a:latin typeface="Hiragino Kaku Gothic Pro W3" charset="-128"/>
                <a:ea typeface="Hiragino Kaku Gothic Pro W3" charset="-128"/>
                <a:cs typeface="Hiragino Kaku Gothic Pro W3" charset="-128"/>
              </a:rPr>
              <a:t>: http://</a:t>
            </a:r>
            <a:r>
              <a:rPr lang="en-US" altLang="ja-JP" sz="1200" dirty="0" err="1">
                <a:latin typeface="Hiragino Kaku Gothic Pro W3" charset="-128"/>
                <a:ea typeface="Hiragino Kaku Gothic Pro W3" charset="-128"/>
                <a:cs typeface="Hiragino Kaku Gothic Pro W3" charset="-128"/>
              </a:rPr>
              <a:t>www.museum.kyushu-u.ac.jp</a:t>
            </a:r>
            <a:r>
              <a:rPr lang="en-US" altLang="ja-JP" sz="1200" dirty="0">
                <a:latin typeface="Hiragino Kaku Gothic Pro W3" charset="-128"/>
                <a:ea typeface="Hiragino Kaku Gothic Pro W3" charset="-128"/>
                <a:cs typeface="Hiragino Kaku Gothic Pro W3" charset="-128"/>
              </a:rPr>
              <a:t>/publications/</a:t>
            </a:r>
            <a:r>
              <a:rPr lang="en-US" altLang="ja-JP" sz="1200" dirty="0" err="1">
                <a:latin typeface="Hiragino Kaku Gothic Pro W3" charset="-128"/>
                <a:ea typeface="Hiragino Kaku Gothic Pro W3" charset="-128"/>
                <a:cs typeface="Hiragino Kaku Gothic Pro W3" charset="-128"/>
              </a:rPr>
              <a:t>special_exhibitions</a:t>
            </a:r>
            <a:r>
              <a:rPr lang="en-US" altLang="ja-JP" sz="1200" dirty="0">
                <a:latin typeface="Hiragino Kaku Gothic Pro W3" charset="-128"/>
                <a:ea typeface="Hiragino Kaku Gothic Pro W3" charset="-128"/>
                <a:cs typeface="Hiragino Kaku Gothic Pro W3" charset="-128"/>
              </a:rPr>
              <a:t>/PLANET/06/06-2.html)</a:t>
            </a:r>
          </a:p>
        </p:txBody>
      </p:sp>
    </p:spTree>
    <p:extLst>
      <p:ext uri="{BB962C8B-B14F-4D97-AF65-F5344CB8AC3E}">
        <p14:creationId xmlns:p14="http://schemas.microsoft.com/office/powerpoint/2010/main" val="1548077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68580"/>
            <a:ext cx="7886700" cy="1325563"/>
          </a:xfrm>
        </p:spPr>
        <p:txBody>
          <a:bodyPr>
            <a:normAutofit/>
          </a:bodyPr>
          <a:lstStyle/>
          <a:p>
            <a:r>
              <a:rPr lang="en-US" altLang="ja-JP" sz="3200" b="1" dirty="0" smtClean="0">
                <a:solidFill>
                  <a:schemeClr val="tx1"/>
                </a:solidFill>
                <a:latin typeface="Hiragino Kaku Gothic Pro W6" charset="-128"/>
                <a:ea typeface="Hiragino Kaku Gothic Pro W6" charset="-128"/>
                <a:cs typeface="Hiragino Kaku Gothic Pro W6" charset="-128"/>
              </a:rPr>
              <a:t>  </a:t>
            </a:r>
            <a:r>
              <a:rPr lang="ja-JP" altLang="en-US" sz="3200" b="1" dirty="0" smtClean="0">
                <a:solidFill>
                  <a:schemeClr val="tx1"/>
                </a:solidFill>
                <a:latin typeface="Hiragino Kaku Gothic Pro W6" charset="-128"/>
                <a:ea typeface="Hiragino Kaku Gothic Pro W6" charset="-128"/>
                <a:cs typeface="Hiragino Kaku Gothic Pro W6" charset="-128"/>
              </a:rPr>
              <a:t>研究</a:t>
            </a:r>
            <a:r>
              <a:rPr lang="ja-JP" altLang="en-US" sz="3200" b="1" dirty="0">
                <a:solidFill>
                  <a:schemeClr val="tx1"/>
                </a:solidFill>
                <a:latin typeface="Hiragino Kaku Gothic Pro W6" charset="-128"/>
                <a:ea typeface="Hiragino Kaku Gothic Pro W6" charset="-128"/>
                <a:cs typeface="Hiragino Kaku Gothic Pro W6" charset="-128"/>
              </a:rPr>
              <a:t>対象</a:t>
            </a:r>
          </a:p>
        </p:txBody>
      </p:sp>
      <p:sp>
        <p:nvSpPr>
          <p:cNvPr id="3" name="コンテンツ プレースホルダー 2"/>
          <p:cNvSpPr>
            <a:spLocks noGrp="1"/>
          </p:cNvSpPr>
          <p:nvPr>
            <p:ph idx="1"/>
          </p:nvPr>
        </p:nvSpPr>
        <p:spPr>
          <a:xfrm>
            <a:off x="60930" y="3663383"/>
            <a:ext cx="9069818" cy="2114565"/>
          </a:xfrm>
        </p:spPr>
        <p:txBody>
          <a:bodyPr>
            <a:noAutofit/>
          </a:bodyPr>
          <a:lstStyle/>
          <a:p>
            <a:pPr marL="385754" lvl="1" indent="-385754">
              <a:lnSpc>
                <a:spcPct val="100000"/>
              </a:lnSpc>
              <a:spcBef>
                <a:spcPts val="0"/>
              </a:spcBef>
              <a:buClr>
                <a:schemeClr val="tx1"/>
              </a:buClr>
              <a:buFont typeface="Arial" charset="0"/>
              <a:buChar char="•"/>
              <a:defRPr/>
            </a:pPr>
            <a:r>
              <a:rPr lang="ja-JP" altLang="en-US" sz="2000" dirty="0" smtClean="0">
                <a:solidFill>
                  <a:schemeClr val="tx1"/>
                </a:solidFill>
                <a:latin typeface="Hiragino Kaku Gothic Pro W3" charset="-128"/>
                <a:ea typeface="Hiragino Kaku Gothic Pro W3" charset="-128"/>
                <a:cs typeface="Hiragino Kaku Gothic Pro W3" charset="-128"/>
              </a:rPr>
              <a:t>地球磁場は常に変動している</a:t>
            </a:r>
            <a:endParaRPr lang="en-US" altLang="ja-JP" sz="2000" dirty="0" smtClean="0">
              <a:solidFill>
                <a:schemeClr val="tx1"/>
              </a:solidFill>
              <a:latin typeface="Hiragino Kaku Gothic Pro W3" charset="-128"/>
              <a:ea typeface="Hiragino Kaku Gothic Pro W3" charset="-128"/>
              <a:cs typeface="Hiragino Kaku Gothic Pro W3" charset="-128"/>
            </a:endParaRPr>
          </a:p>
          <a:p>
            <a:pPr marL="728654" lvl="2" indent="-385754">
              <a:lnSpc>
                <a:spcPct val="100000"/>
              </a:lnSpc>
              <a:spcBef>
                <a:spcPts val="0"/>
              </a:spcBef>
              <a:buClr>
                <a:schemeClr val="tx1"/>
              </a:buClr>
              <a:buFont typeface=".AppleSystemUIFont" charset="-120"/>
              <a:buChar char="*"/>
              <a:defRPr/>
            </a:pPr>
            <a:r>
              <a:rPr lang="ja-JP" altLang="en-US" sz="2000" dirty="0" smtClean="0">
                <a:latin typeface="Hiragino Kaku Gothic Pro W3" charset="-128"/>
                <a:ea typeface="Hiragino Kaku Gothic Pro W3" charset="-128"/>
                <a:cs typeface="Hiragino Kaku Gothic Pro W3" charset="-128"/>
              </a:rPr>
              <a:t>周波数が低いもの</a:t>
            </a:r>
            <a:r>
              <a:rPr lang="en-US" altLang="ja-JP" sz="2000" dirty="0" smtClean="0">
                <a:latin typeface="Hiragino Kaku Gothic Pro W3" charset="-128"/>
                <a:ea typeface="Hiragino Kaku Gothic Pro W3" charset="-128"/>
                <a:cs typeface="Hiragino Kaku Gothic Pro W3" charset="-128"/>
              </a:rPr>
              <a:t> (1Hz 〜 1mHz </a:t>
            </a:r>
            <a:r>
              <a:rPr lang="ja-JP" altLang="en-US" sz="2000" dirty="0" smtClean="0">
                <a:latin typeface="Hiragino Kaku Gothic Pro W3" charset="-128"/>
                <a:ea typeface="Hiragino Kaku Gothic Pro W3" charset="-128"/>
                <a:cs typeface="Hiragino Kaku Gothic Pro W3" charset="-128"/>
              </a:rPr>
              <a:t>程度</a:t>
            </a:r>
            <a:r>
              <a:rPr lang="en-US" altLang="ja-JP" sz="2000" dirty="0" smtClean="0">
                <a:latin typeface="Hiragino Kaku Gothic Pro W3" charset="-128"/>
                <a:ea typeface="Hiragino Kaku Gothic Pro W3" charset="-128"/>
                <a:cs typeface="Hiragino Kaku Gothic Pro W3" charset="-128"/>
              </a:rPr>
              <a:t>) </a:t>
            </a:r>
            <a:r>
              <a:rPr lang="ja-JP" altLang="en-US" sz="2000" dirty="0" smtClean="0">
                <a:latin typeface="Hiragino Kaku Gothic Pro W3" charset="-128"/>
                <a:ea typeface="Hiragino Kaku Gothic Pro W3" charset="-128"/>
                <a:cs typeface="Hiragino Kaku Gothic Pro W3" charset="-128"/>
              </a:rPr>
              <a:t>が</a:t>
            </a:r>
            <a:r>
              <a:rPr lang="en-US" altLang="ja-JP" sz="2000" dirty="0" smtClean="0">
                <a:latin typeface="Hiragino Kaku Gothic Pro W3" charset="-128"/>
                <a:ea typeface="Hiragino Kaku Gothic Pro W3" charset="-128"/>
                <a:cs typeface="Hiragino Kaku Gothic Pro W3" charset="-128"/>
              </a:rPr>
              <a:t> </a:t>
            </a:r>
            <a:r>
              <a:rPr lang="en-US" altLang="ja-JP" sz="2000" dirty="0" err="1" smtClean="0">
                <a:latin typeface="Hiragino Kaku Gothic Pro W3" charset="-128"/>
                <a:ea typeface="Hiragino Kaku Gothic Pro W3" charset="-128"/>
                <a:cs typeface="Hiragino Kaku Gothic Pro W3" charset="-128"/>
              </a:rPr>
              <a:t>Alfvén</a:t>
            </a:r>
            <a:r>
              <a:rPr lang="en-US" altLang="ja-JP" sz="2000" dirty="0" smtClean="0">
                <a:latin typeface="Hiragino Kaku Gothic Pro W3" charset="-128"/>
                <a:ea typeface="Hiragino Kaku Gothic Pro W3" charset="-128"/>
                <a:cs typeface="Hiragino Kaku Gothic Pro W3" charset="-128"/>
              </a:rPr>
              <a:t> </a:t>
            </a:r>
            <a:r>
              <a:rPr lang="ja-JP" altLang="en-US" sz="2000" dirty="0" smtClean="0">
                <a:latin typeface="Hiragino Kaku Gothic Pro W3" charset="-128"/>
                <a:ea typeface="Hiragino Kaku Gothic Pro W3" charset="-128"/>
                <a:cs typeface="Hiragino Kaku Gothic Pro W3" charset="-128"/>
              </a:rPr>
              <a:t>波として解釈される</a:t>
            </a:r>
            <a:endParaRPr lang="en-US" altLang="ja-JP" sz="2000" dirty="0" smtClean="0">
              <a:latin typeface="Hiragino Kaku Gothic Pro W3" charset="-128"/>
              <a:ea typeface="Hiragino Kaku Gothic Pro W3" charset="-128"/>
              <a:cs typeface="Hiragino Kaku Gothic Pro W3" charset="-128"/>
            </a:endParaRPr>
          </a:p>
          <a:p>
            <a:pPr marL="728654" lvl="2" indent="-385754">
              <a:lnSpc>
                <a:spcPct val="100000"/>
              </a:lnSpc>
              <a:spcBef>
                <a:spcPts val="0"/>
              </a:spcBef>
              <a:buClr>
                <a:schemeClr val="tx1"/>
              </a:buClr>
              <a:buFont typeface="Arial" charset="0"/>
              <a:buChar char="•"/>
              <a:defRPr/>
            </a:pPr>
            <a:endParaRPr lang="en-US" altLang="ja-JP" sz="1000" dirty="0">
              <a:latin typeface="Hiragino Kaku Gothic Pro W3" charset="-128"/>
              <a:ea typeface="Hiragino Kaku Gothic Pro W3" charset="-128"/>
              <a:cs typeface="Hiragino Kaku Gothic Pro W3" charset="-128"/>
            </a:endParaRPr>
          </a:p>
          <a:p>
            <a:pPr marL="385754" lvl="1" indent="-385754">
              <a:lnSpc>
                <a:spcPct val="100000"/>
              </a:lnSpc>
              <a:spcBef>
                <a:spcPts val="0"/>
              </a:spcBef>
              <a:buClr>
                <a:schemeClr val="tx1"/>
              </a:buClr>
              <a:buFont typeface="Arial" charset="0"/>
              <a:buChar char="•"/>
              <a:defRPr/>
            </a:pPr>
            <a:r>
              <a:rPr lang="en-US" altLang="ja-JP" sz="2000" dirty="0" err="1" smtClean="0">
                <a:solidFill>
                  <a:schemeClr val="tx1"/>
                </a:solidFill>
                <a:latin typeface="Hiragino Kaku Gothic Pro W3" charset="-128"/>
                <a:ea typeface="Hiragino Kaku Gothic Pro W3" charset="-128"/>
                <a:cs typeface="Hiragino Kaku Gothic Pro W3" charset="-128"/>
              </a:rPr>
              <a:t>Alfvén</a:t>
            </a:r>
            <a:r>
              <a:rPr lang="en-US" altLang="ja-JP" sz="2000" dirty="0" smtClean="0">
                <a:solidFill>
                  <a:schemeClr val="tx1"/>
                </a:solidFill>
                <a:latin typeface="Hiragino Kaku Gothic Pro W3" charset="-128"/>
                <a:ea typeface="Hiragino Kaku Gothic Pro W3" charset="-128"/>
                <a:cs typeface="Hiragino Kaku Gothic Pro W3" charset="-128"/>
              </a:rPr>
              <a:t> </a:t>
            </a:r>
            <a:r>
              <a:rPr lang="ja-JP" altLang="en-US" sz="2000" dirty="0" smtClean="0">
                <a:solidFill>
                  <a:schemeClr val="tx1"/>
                </a:solidFill>
                <a:latin typeface="Hiragino Kaku Gothic Pro W3" charset="-128"/>
                <a:ea typeface="Hiragino Kaku Gothic Pro W3" charset="-128"/>
                <a:cs typeface="Hiragino Kaku Gothic Pro W3" charset="-128"/>
              </a:rPr>
              <a:t>波</a:t>
            </a:r>
            <a:endParaRPr lang="en-US" altLang="ja-JP" sz="2000" dirty="0">
              <a:latin typeface="Hiragino Kaku Gothic Pro W3" charset="-128"/>
              <a:ea typeface="Hiragino Kaku Gothic Pro W3" charset="-128"/>
              <a:cs typeface="Hiragino Kaku Gothic Pro W3" charset="-128"/>
            </a:endParaRPr>
          </a:p>
          <a:p>
            <a:pPr marL="728654" lvl="2" indent="-385754">
              <a:lnSpc>
                <a:spcPct val="100000"/>
              </a:lnSpc>
              <a:spcBef>
                <a:spcPts val="0"/>
              </a:spcBef>
              <a:buClr>
                <a:schemeClr val="tx1"/>
              </a:buClr>
              <a:buFont typeface=".AppleSystemUIFont" charset="-120"/>
              <a:buChar char="*"/>
              <a:defRPr/>
            </a:pPr>
            <a:r>
              <a:rPr lang="en-US" altLang="ja-JP" sz="2000" dirty="0" smtClean="0">
                <a:solidFill>
                  <a:schemeClr val="tx1"/>
                </a:solidFill>
                <a:latin typeface="Hiragino Kaku Gothic Pro W3" charset="-128"/>
                <a:ea typeface="Hiragino Kaku Gothic Pro W3" charset="-128"/>
                <a:cs typeface="Hiragino Kaku Gothic Pro W3" charset="-128"/>
              </a:rPr>
              <a:t>Hannes </a:t>
            </a:r>
            <a:r>
              <a:rPr lang="en-US" altLang="ja-JP" sz="2000" dirty="0" err="1" smtClean="0">
                <a:solidFill>
                  <a:schemeClr val="tx1"/>
                </a:solidFill>
                <a:latin typeface="Hiragino Kaku Gothic Pro W3" charset="-128"/>
                <a:ea typeface="Hiragino Kaku Gothic Pro W3" charset="-128"/>
                <a:cs typeface="Hiragino Kaku Gothic Pro W3" charset="-128"/>
              </a:rPr>
              <a:t>Alfvén</a:t>
            </a:r>
            <a:r>
              <a:rPr lang="en-US" altLang="ja-JP" sz="2000" dirty="0" smtClean="0">
                <a:solidFill>
                  <a:schemeClr val="tx1"/>
                </a:solidFill>
                <a:latin typeface="Hiragino Kaku Gothic Pro W3" charset="-128"/>
                <a:ea typeface="Hiragino Kaku Gothic Pro W3" charset="-128"/>
                <a:cs typeface="Hiragino Kaku Gothic Pro W3" charset="-128"/>
              </a:rPr>
              <a:t> </a:t>
            </a:r>
            <a:r>
              <a:rPr lang="en-US" altLang="ja-JP" sz="2000" dirty="0">
                <a:solidFill>
                  <a:schemeClr val="tx1"/>
                </a:solidFill>
                <a:latin typeface="Hiragino Kaku Gothic Pro W3" charset="-128"/>
                <a:ea typeface="Hiragino Kaku Gothic Pro W3" charset="-128"/>
                <a:cs typeface="Hiragino Kaku Gothic Pro W3" charset="-128"/>
              </a:rPr>
              <a:t>(1942) </a:t>
            </a:r>
            <a:r>
              <a:rPr lang="ja-JP" altLang="en-US" sz="2000" dirty="0">
                <a:solidFill>
                  <a:schemeClr val="tx1"/>
                </a:solidFill>
                <a:latin typeface="Hiragino Kaku Gothic Pro W3" charset="-128"/>
                <a:ea typeface="Hiragino Kaku Gothic Pro W3" charset="-128"/>
                <a:cs typeface="Hiragino Kaku Gothic Pro W3" charset="-128"/>
              </a:rPr>
              <a:t>により発見された</a:t>
            </a:r>
            <a:r>
              <a:rPr lang="en-US" altLang="ja-JP" sz="2000" dirty="0">
                <a:solidFill>
                  <a:schemeClr val="tx1"/>
                </a:solidFill>
                <a:latin typeface="Hiragino Kaku Gothic Pro W3" charset="-128"/>
                <a:ea typeface="Hiragino Kaku Gothic Pro W3" charset="-128"/>
                <a:cs typeface="Hiragino Kaku Gothic Pro W3" charset="-128"/>
              </a:rPr>
              <a:t>, </a:t>
            </a:r>
            <a:r>
              <a:rPr lang="ja-JP" altLang="en-US" sz="2000" dirty="0" smtClean="0">
                <a:solidFill>
                  <a:schemeClr val="tx1"/>
                </a:solidFill>
                <a:latin typeface="Hiragino Kaku Gothic Pro W3" charset="-128"/>
                <a:ea typeface="Hiragino Kaku Gothic Pro W3" charset="-128"/>
                <a:cs typeface="Hiragino Kaku Gothic Pro W3" charset="-128"/>
              </a:rPr>
              <a:t>プラズマ中を伝播する波の一つ</a:t>
            </a:r>
            <a:endParaRPr lang="en-US" altLang="ja-JP" sz="2000" dirty="0" smtClean="0">
              <a:solidFill>
                <a:schemeClr val="tx1"/>
              </a:solidFill>
              <a:latin typeface="Hiragino Kaku Gothic Pro W3" charset="-128"/>
              <a:ea typeface="Hiragino Kaku Gothic Pro W3" charset="-128"/>
              <a:cs typeface="Hiragino Kaku Gothic Pro W3" charset="-128"/>
            </a:endParaRPr>
          </a:p>
          <a:p>
            <a:pPr marL="728654" lvl="2" indent="-385754">
              <a:lnSpc>
                <a:spcPct val="100000"/>
              </a:lnSpc>
              <a:spcBef>
                <a:spcPts val="0"/>
              </a:spcBef>
              <a:buClr>
                <a:schemeClr val="tx1"/>
              </a:buClr>
              <a:buFont typeface=".AppleSystemUIFont" charset="-120"/>
              <a:buChar char="*"/>
              <a:defRPr/>
            </a:pPr>
            <a:r>
              <a:rPr lang="ja-JP" altLang="en-US" sz="2000" dirty="0" smtClean="0">
                <a:latin typeface="Hiragino Kaku Gothic Pro W3" charset="-128"/>
                <a:ea typeface="Hiragino Kaku Gothic Pro W3" charset="-128"/>
                <a:cs typeface="Hiragino Kaku Gothic Pro W3" charset="-128"/>
              </a:rPr>
              <a:t>周波数が低く</a:t>
            </a:r>
            <a:r>
              <a:rPr lang="en-US" altLang="ja-JP" sz="2000" dirty="0" smtClean="0">
                <a:latin typeface="Hiragino Kaku Gothic Pro W3" charset="-128"/>
                <a:ea typeface="Hiragino Kaku Gothic Pro W3" charset="-128"/>
                <a:cs typeface="Hiragino Kaku Gothic Pro W3" charset="-128"/>
              </a:rPr>
              <a:t>, </a:t>
            </a:r>
            <a:r>
              <a:rPr lang="ja-JP" altLang="en-US" sz="2000" dirty="0" smtClean="0">
                <a:latin typeface="Hiragino Kaku Gothic Pro W3" charset="-128"/>
                <a:ea typeface="Hiragino Kaku Gothic Pro W3" charset="-128"/>
                <a:cs typeface="Hiragino Kaku Gothic Pro W3" charset="-128"/>
              </a:rPr>
              <a:t>波長が大きい</a:t>
            </a:r>
            <a:r>
              <a:rPr lang="en-US" altLang="ja-JP" sz="2000" dirty="0" smtClean="0">
                <a:latin typeface="Hiragino Kaku Gothic Pro W3" charset="-128"/>
                <a:ea typeface="Hiragino Kaku Gothic Pro W3" charset="-128"/>
                <a:cs typeface="Hiragino Kaku Gothic Pro W3" charset="-128"/>
              </a:rPr>
              <a:t> </a:t>
            </a:r>
            <a:endParaRPr lang="en-US" altLang="ja-JP" sz="2000" dirty="0">
              <a:latin typeface="Hiragino Kaku Gothic Pro W3" charset="-128"/>
              <a:ea typeface="Hiragino Kaku Gothic Pro W3" charset="-128"/>
              <a:cs typeface="Hiragino Kaku Gothic Pro W3" charset="-128"/>
            </a:endParaRPr>
          </a:p>
        </p:txBody>
      </p:sp>
      <p:sp>
        <p:nvSpPr>
          <p:cNvPr id="4" name="テキスト ボックス 3"/>
          <p:cNvSpPr txBox="1"/>
          <p:nvPr/>
        </p:nvSpPr>
        <p:spPr>
          <a:xfrm>
            <a:off x="1566380" y="5880915"/>
            <a:ext cx="6032421" cy="830997"/>
          </a:xfrm>
          <a:prstGeom prst="rect">
            <a:avLst/>
          </a:prstGeom>
          <a:solidFill>
            <a:srgbClr val="FFFF00"/>
          </a:solidFill>
        </p:spPr>
        <p:txBody>
          <a:bodyPr wrap="none" rtlCol="0">
            <a:spAutoFit/>
          </a:bodyPr>
          <a:lstStyle/>
          <a:p>
            <a:pPr algn="ctr"/>
            <a:r>
              <a:rPr lang="en-US" altLang="ja-JP" sz="2400" b="1" dirty="0" err="1" smtClean="0">
                <a:latin typeface="Hiragino Kaku Gothic Pro W3" charset="-128"/>
                <a:ea typeface="Hiragino Kaku Gothic Pro W3" charset="-128"/>
                <a:cs typeface="Hiragino Kaku Gothic Pro W3" charset="-128"/>
              </a:rPr>
              <a:t>Alfvén</a:t>
            </a:r>
            <a:r>
              <a:rPr lang="en-US" altLang="ja-JP" sz="2400" b="1" dirty="0" smtClean="0">
                <a:latin typeface="Hiragino Kaku Gothic Pro W3" charset="-128"/>
                <a:ea typeface="Hiragino Kaku Gothic Pro W3" charset="-128"/>
                <a:cs typeface="Hiragino Kaku Gothic Pro W3" charset="-128"/>
              </a:rPr>
              <a:t> </a:t>
            </a:r>
            <a:r>
              <a:rPr lang="ja-JP" altLang="en-US" sz="2400" b="1" dirty="0">
                <a:latin typeface="Hiragino Kaku Gothic Pro W3" charset="-128"/>
                <a:ea typeface="Hiragino Kaku Gothic Pro W3" charset="-128"/>
                <a:cs typeface="Hiragino Kaku Gothic Pro W3" charset="-128"/>
              </a:rPr>
              <a:t>波を物理的に理解</a:t>
            </a:r>
            <a:r>
              <a:rPr lang="ja-JP" altLang="en-US" sz="2400" b="1" dirty="0" smtClean="0">
                <a:latin typeface="Hiragino Kaku Gothic Pro W3" charset="-128"/>
                <a:ea typeface="Hiragino Kaku Gothic Pro W3" charset="-128"/>
                <a:cs typeface="Hiragino Kaku Gothic Pro W3" charset="-128"/>
              </a:rPr>
              <a:t>するため</a:t>
            </a:r>
            <a:r>
              <a:rPr lang="en-US" altLang="ja-JP" sz="2400" b="1" dirty="0" smtClean="0">
                <a:latin typeface="Hiragino Kaku Gothic Pro W3" charset="-128"/>
                <a:ea typeface="Hiragino Kaku Gothic Pro W3" charset="-128"/>
                <a:cs typeface="Hiragino Kaku Gothic Pro W3" charset="-128"/>
              </a:rPr>
              <a:t>, </a:t>
            </a:r>
          </a:p>
          <a:p>
            <a:pPr algn="ctr"/>
            <a:r>
              <a:rPr lang="ja-JP" altLang="en-US" sz="2400" b="1" dirty="0" smtClean="0">
                <a:latin typeface="Hiragino Kaku Gothic Pro W3" charset="-128"/>
                <a:ea typeface="Hiragino Kaku Gothic Pro W3" charset="-128"/>
                <a:cs typeface="Hiragino Kaku Gothic Pro W3" charset="-128"/>
              </a:rPr>
              <a:t>線形近似の下で波の基本的性質を考察</a:t>
            </a:r>
            <a:r>
              <a:rPr lang="ja-JP" altLang="en-US" sz="2400" b="1" dirty="0">
                <a:latin typeface="Hiragino Kaku Gothic Pro W3" charset="-128"/>
                <a:ea typeface="Hiragino Kaku Gothic Pro W3" charset="-128"/>
                <a:cs typeface="Hiragino Kaku Gothic Pro W3" charset="-128"/>
              </a:rPr>
              <a:t>する</a:t>
            </a:r>
          </a:p>
        </p:txBody>
      </p:sp>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190" y="1022552"/>
            <a:ext cx="4431557" cy="2667335"/>
          </a:xfrm>
          <a:prstGeom prst="rect">
            <a:avLst/>
          </a:prstGeom>
        </p:spPr>
      </p:pic>
      <p:sp>
        <p:nvSpPr>
          <p:cNvPr id="10" name="テキスト ボックス 9"/>
          <p:cNvSpPr txBox="1"/>
          <p:nvPr/>
        </p:nvSpPr>
        <p:spPr>
          <a:xfrm>
            <a:off x="4205157" y="2515631"/>
            <a:ext cx="4779817" cy="892552"/>
          </a:xfrm>
          <a:prstGeom prst="rect">
            <a:avLst/>
          </a:prstGeom>
          <a:noFill/>
        </p:spPr>
        <p:txBody>
          <a:bodyPr wrap="square" rtlCol="0">
            <a:spAutoFit/>
          </a:bodyPr>
          <a:lstStyle/>
          <a:p>
            <a:r>
              <a:rPr kumimoji="1" lang="ja-JP" altLang="en-US" sz="1400" dirty="0" smtClean="0">
                <a:latin typeface="Hiragino Kaku Gothic Pro W3" charset="-128"/>
                <a:ea typeface="Hiragino Kaku Gothic Pro W3" charset="-128"/>
                <a:cs typeface="Hiragino Kaku Gothic Pro W3" charset="-128"/>
              </a:rPr>
              <a:t>図</a:t>
            </a:r>
            <a:r>
              <a:rPr kumimoji="1" lang="en-US" altLang="ja-JP" sz="1400" dirty="0" smtClean="0">
                <a:latin typeface="Hiragino Kaku Gothic Pro W3" charset="-128"/>
                <a:ea typeface="Hiragino Kaku Gothic Pro W3" charset="-128"/>
                <a:cs typeface="Hiragino Kaku Gothic Pro W3" charset="-128"/>
              </a:rPr>
              <a:t> 2: </a:t>
            </a:r>
            <a:r>
              <a:rPr kumimoji="1" lang="ja-JP" altLang="en-US" sz="1400" dirty="0" smtClean="0">
                <a:latin typeface="Hiragino Kaku Gothic Pro W3" charset="-128"/>
                <a:ea typeface="Hiragino Kaku Gothic Pro W3" charset="-128"/>
                <a:cs typeface="Hiragino Kaku Gothic Pro W3" charset="-128"/>
              </a:rPr>
              <a:t>地球磁場が変動</a:t>
            </a:r>
            <a:r>
              <a:rPr lang="ja-JP" altLang="en-US" sz="1400" dirty="0" smtClean="0">
                <a:latin typeface="Hiragino Kaku Gothic Pro W3" charset="-128"/>
                <a:ea typeface="Hiragino Kaku Gothic Pro W3" charset="-128"/>
                <a:cs typeface="Hiragino Kaku Gothic Pro W3" charset="-128"/>
              </a:rPr>
              <a:t>す</a:t>
            </a:r>
            <a:r>
              <a:rPr kumimoji="1" lang="ja-JP" altLang="en-US" sz="1400" dirty="0" smtClean="0">
                <a:latin typeface="Hiragino Kaku Gothic Pro W3" charset="-128"/>
                <a:ea typeface="Hiragino Kaku Gothic Pro W3" charset="-128"/>
                <a:cs typeface="Hiragino Kaku Gothic Pro W3" charset="-128"/>
              </a:rPr>
              <a:t>る様子を示した模式図</a:t>
            </a:r>
            <a:r>
              <a:rPr lang="en-US" altLang="ja-JP" sz="1400" dirty="0">
                <a:latin typeface="Hiragino Kaku Gothic Pro W3" charset="-128"/>
                <a:ea typeface="Hiragino Kaku Gothic Pro W3" charset="-128"/>
                <a:cs typeface="Hiragino Kaku Gothic Pro W3" charset="-128"/>
              </a:rPr>
              <a:t>. </a:t>
            </a:r>
            <a:endParaRPr lang="en-US" altLang="ja-JP" sz="1400" dirty="0" smtClean="0">
              <a:latin typeface="Hiragino Kaku Gothic Pro W3" charset="-128"/>
              <a:ea typeface="Hiragino Kaku Gothic Pro W3" charset="-128"/>
              <a:cs typeface="Hiragino Kaku Gothic Pro W3" charset="-128"/>
            </a:endParaRPr>
          </a:p>
          <a:p>
            <a:r>
              <a:rPr lang="ja-JP" altLang="en-US" sz="1400" dirty="0" smtClean="0">
                <a:latin typeface="Hiragino Kaku Gothic Pro W3" charset="-128"/>
                <a:ea typeface="Hiragino Kaku Gothic Pro W3" charset="-128"/>
                <a:cs typeface="Hiragino Kaku Gothic Pro W3" charset="-128"/>
              </a:rPr>
              <a:t>青</a:t>
            </a:r>
            <a:r>
              <a:rPr lang="en-US" altLang="ja-JP" sz="1400" dirty="0" smtClean="0">
                <a:latin typeface="Hiragino Kaku Gothic Pro W3" charset="-128"/>
                <a:ea typeface="Hiragino Kaku Gothic Pro W3" charset="-128"/>
                <a:cs typeface="Hiragino Kaku Gothic Pro W3" charset="-128"/>
              </a:rPr>
              <a:t>: </a:t>
            </a:r>
            <a:r>
              <a:rPr kumimoji="1" lang="ja-JP" altLang="en-US" sz="1400" dirty="0" smtClean="0">
                <a:latin typeface="Hiragino Kaku Gothic Pro W3" charset="-128"/>
                <a:ea typeface="Hiragino Kaku Gothic Pro W3" charset="-128"/>
                <a:cs typeface="Hiragino Kaku Gothic Pro W3" charset="-128"/>
              </a:rPr>
              <a:t>磁場の基本状態</a:t>
            </a:r>
            <a:r>
              <a:rPr kumimoji="1" lang="en-US" altLang="ja-JP" sz="1400" dirty="0" smtClean="0">
                <a:latin typeface="Hiragino Kaku Gothic Pro W3" charset="-128"/>
                <a:ea typeface="Hiragino Kaku Gothic Pro W3" charset="-128"/>
                <a:cs typeface="Hiragino Kaku Gothic Pro W3" charset="-128"/>
              </a:rPr>
              <a:t>, </a:t>
            </a:r>
            <a:r>
              <a:rPr kumimoji="1" lang="ja-JP" altLang="en-US" sz="1400" dirty="0" smtClean="0">
                <a:latin typeface="Hiragino Kaku Gothic Pro W3" charset="-128"/>
                <a:ea typeface="Hiragino Kaku Gothic Pro W3" charset="-128"/>
                <a:cs typeface="Hiragino Kaku Gothic Pro W3" charset="-128"/>
              </a:rPr>
              <a:t>赤</a:t>
            </a:r>
            <a:r>
              <a:rPr lang="en-US" altLang="ja-JP" sz="1400" dirty="0" smtClean="0">
                <a:latin typeface="Hiragino Kaku Gothic Pro W3" charset="-128"/>
                <a:ea typeface="Hiragino Kaku Gothic Pro W3" charset="-128"/>
                <a:cs typeface="Hiragino Kaku Gothic Pro W3" charset="-128"/>
              </a:rPr>
              <a:t>: </a:t>
            </a:r>
            <a:r>
              <a:rPr lang="ja-JP" altLang="en-US" sz="1400" dirty="0" smtClean="0">
                <a:latin typeface="Hiragino Kaku Gothic Pro W3" charset="-128"/>
                <a:ea typeface="Hiragino Kaku Gothic Pro W3" charset="-128"/>
                <a:cs typeface="Hiragino Kaku Gothic Pro W3" charset="-128"/>
              </a:rPr>
              <a:t>磁場が変動したもの</a:t>
            </a:r>
            <a:r>
              <a:rPr lang="en-US" altLang="ja-JP" sz="1400" dirty="0">
                <a:latin typeface="Hiragino Kaku Gothic Pro W3" charset="-128"/>
                <a:ea typeface="Hiragino Kaku Gothic Pro W3" charset="-128"/>
                <a:cs typeface="Hiragino Kaku Gothic Pro W3" charset="-128"/>
              </a:rPr>
              <a:t>.</a:t>
            </a:r>
            <a:r>
              <a:rPr lang="en-US" altLang="ja-JP" sz="1400" dirty="0" smtClean="0">
                <a:latin typeface="Hiragino Kaku Gothic Pro W3" charset="-128"/>
                <a:ea typeface="Hiragino Kaku Gothic Pro W3" charset="-128"/>
                <a:cs typeface="Hiragino Kaku Gothic Pro W3" charset="-128"/>
              </a:rPr>
              <a:t> </a:t>
            </a:r>
            <a:r>
              <a:rPr kumimoji="1" lang="en-US" altLang="ja-JP" sz="1400" dirty="0" smtClean="0">
                <a:latin typeface="Hiragino Kaku Gothic Pro W3" charset="-128"/>
                <a:ea typeface="Hiragino Kaku Gothic Pro W3" charset="-128"/>
                <a:cs typeface="Hiragino Kaku Gothic Pro W3" charset="-128"/>
              </a:rPr>
              <a:t> </a:t>
            </a:r>
          </a:p>
          <a:p>
            <a:r>
              <a:rPr lang="en-US" altLang="ja-JP" sz="1200" dirty="0" smtClean="0">
                <a:latin typeface="Hiragino Kaku Gothic Pro W3" charset="-128"/>
                <a:ea typeface="Hiragino Kaku Gothic Pro W3" charset="-128"/>
                <a:cs typeface="Hiragino Kaku Gothic Pro W3" charset="-128"/>
              </a:rPr>
              <a:t>(</a:t>
            </a:r>
            <a:r>
              <a:rPr lang="ja-JP" altLang="en-US" sz="1200" dirty="0" smtClean="0">
                <a:latin typeface="Hiragino Kaku Gothic Pro W3" charset="-128"/>
                <a:ea typeface="Hiragino Kaku Gothic Pro W3" charset="-128"/>
                <a:cs typeface="Hiragino Kaku Gothic Pro W3" charset="-128"/>
              </a:rPr>
              <a:t>引用</a:t>
            </a:r>
            <a:r>
              <a:rPr lang="en-US" altLang="ja-JP" sz="1200" dirty="0" smtClean="0">
                <a:latin typeface="Hiragino Kaku Gothic Pro W3" charset="-128"/>
                <a:ea typeface="Hiragino Kaku Gothic Pro W3" charset="-128"/>
                <a:cs typeface="Hiragino Kaku Gothic Pro W3" charset="-128"/>
              </a:rPr>
              <a:t>: http</a:t>
            </a:r>
            <a:r>
              <a:rPr lang="en-US" altLang="ja-JP" sz="1200" dirty="0">
                <a:latin typeface="Hiragino Kaku Gothic Pro W3" charset="-128"/>
                <a:ea typeface="Hiragino Kaku Gothic Pro W3" charset="-128"/>
                <a:cs typeface="Hiragino Kaku Gothic Pro W3" charset="-128"/>
              </a:rPr>
              <a:t>://</a:t>
            </a:r>
            <a:r>
              <a:rPr lang="en-US" altLang="ja-JP" sz="1200" dirty="0" smtClean="0">
                <a:latin typeface="Hiragino Kaku Gothic Pro W3" charset="-128"/>
                <a:ea typeface="Hiragino Kaku Gothic Pro W3" charset="-128"/>
                <a:cs typeface="Hiragino Kaku Gothic Pro W3" charset="-128"/>
              </a:rPr>
              <a:t>roma2.rm.ingv.it/</a:t>
            </a:r>
            <a:r>
              <a:rPr lang="en-US" altLang="ja-JP" sz="1200" dirty="0" err="1" smtClean="0">
                <a:latin typeface="Hiragino Kaku Gothic Pro W3" charset="-128"/>
                <a:ea typeface="Hiragino Kaku Gothic Pro W3" charset="-128"/>
                <a:cs typeface="Hiragino Kaku Gothic Pro W3" charset="-128"/>
              </a:rPr>
              <a:t>en</a:t>
            </a:r>
            <a:r>
              <a:rPr lang="en-US" altLang="ja-JP" sz="1200" dirty="0" smtClean="0">
                <a:latin typeface="Hiragino Kaku Gothic Pro W3" charset="-128"/>
                <a:ea typeface="Hiragino Kaku Gothic Pro W3" charset="-128"/>
                <a:cs typeface="Hiragino Kaku Gothic Pro W3" charset="-128"/>
              </a:rPr>
              <a:t>/themes/22/</a:t>
            </a:r>
            <a:r>
              <a:rPr lang="en-US" altLang="ja-JP" sz="1200" dirty="0" err="1" smtClean="0">
                <a:latin typeface="Hiragino Kaku Gothic Pro W3" charset="-128"/>
                <a:ea typeface="Hiragino Kaku Gothic Pro W3" charset="-128"/>
                <a:cs typeface="Hiragino Kaku Gothic Pro W3" charset="-128"/>
              </a:rPr>
              <a:t>magnetic_pulsations</a:t>
            </a:r>
            <a:r>
              <a:rPr lang="en-US" altLang="ja-JP" sz="1200" dirty="0">
                <a:latin typeface="Hiragino Kaku Gothic Pro W3" charset="-128"/>
                <a:ea typeface="Hiragino Kaku Gothic Pro W3" charset="-128"/>
                <a:cs typeface="Hiragino Kaku Gothic Pro W3" charset="-128"/>
              </a:rPr>
              <a:t>)</a:t>
            </a:r>
            <a:endParaRPr kumimoji="1" lang="ja-JP" altLang="en-US" sz="1200" dirty="0">
              <a:latin typeface="Hiragino Kaku Gothic Pro W3" charset="-128"/>
              <a:ea typeface="Hiragino Kaku Gothic Pro W3" charset="-128"/>
              <a:cs typeface="Hiragino Kaku Gothic Pro W3" charset="-128"/>
            </a:endParaRPr>
          </a:p>
        </p:txBody>
      </p:sp>
    </p:spTree>
    <p:extLst>
      <p:ext uri="{BB962C8B-B14F-4D97-AF65-F5344CB8AC3E}">
        <p14:creationId xmlns:p14="http://schemas.microsoft.com/office/powerpoint/2010/main" val="198206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57150"/>
            <a:ext cx="7886700" cy="1325563"/>
          </a:xfrm>
        </p:spPr>
        <p:txBody>
          <a:bodyPr>
            <a:normAutofit/>
          </a:bodyPr>
          <a:lstStyle/>
          <a:p>
            <a:r>
              <a:rPr lang="en-US" altLang="ja-JP" sz="3200" b="1" dirty="0" smtClean="0">
                <a:latin typeface="Hiragino Kaku Gothic Pro W6" charset="-128"/>
                <a:ea typeface="Hiragino Kaku Gothic Pro W6" charset="-128"/>
                <a:cs typeface="Hiragino Kaku Gothic Pro W6" charset="-128"/>
              </a:rPr>
              <a:t>  </a:t>
            </a:r>
            <a:r>
              <a:rPr lang="ja-JP" altLang="en-US" sz="3200" b="1" dirty="0" smtClean="0">
                <a:latin typeface="Hiragino Kaku Gothic Pro W6" charset="-128"/>
                <a:ea typeface="Hiragino Kaku Gothic Pro W6" charset="-128"/>
                <a:cs typeface="Hiragino Kaku Gothic Pro W6" charset="-128"/>
              </a:rPr>
              <a:t>線形化した基礎方程式系</a:t>
            </a:r>
            <a:endParaRPr lang="ja-JP" altLang="en-US" sz="3200" b="1" dirty="0">
              <a:latin typeface="Hiragino Kaku Gothic Pro W6" charset="-128"/>
              <a:ea typeface="Hiragino Kaku Gothic Pro W6" charset="-128"/>
              <a:cs typeface="Hiragino Kaku Gothic Pro W6" charset="-128"/>
            </a:endParaRPr>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a:xfrm>
                <a:off x="341042" y="1151758"/>
                <a:ext cx="8389478" cy="4248676"/>
              </a:xfrm>
            </p:spPr>
            <p:txBody>
              <a:bodyPr>
                <a:noAutofit/>
              </a:bodyPr>
              <a:lstStyle/>
              <a:p>
                <a:pPr marL="385754" lvl="1" indent="-385754">
                  <a:lnSpc>
                    <a:spcPct val="100000"/>
                  </a:lnSpc>
                  <a:spcBef>
                    <a:spcPts val="0"/>
                  </a:spcBef>
                  <a:buClr>
                    <a:schemeClr val="tx1"/>
                  </a:buClr>
                  <a:buFont typeface="Arial" charset="0"/>
                  <a:buChar char="•"/>
                  <a:defRPr/>
                </a:pPr>
                <a:r>
                  <a:rPr lang="ja-JP" altLang="en-US" sz="2000" dirty="0" smtClean="0">
                    <a:latin typeface="Hiragino Kaku Gothic Pro W3" charset="-128"/>
                    <a:ea typeface="Hiragino Kaku Gothic Pro W3" charset="-128"/>
                    <a:cs typeface="Hiragino Kaku Gothic Pro W3" charset="-128"/>
                  </a:rPr>
                  <a:t>磁気流体近似</a:t>
                </a:r>
                <a:endParaRPr lang="en-US" altLang="ja-JP" sz="2000" dirty="0">
                  <a:latin typeface="Hiragino Kaku Gothic Pro W3" charset="-128"/>
                  <a:ea typeface="Hiragino Kaku Gothic Pro W3" charset="-128"/>
                  <a:cs typeface="Hiragino Kaku Gothic Pro W3" charset="-128"/>
                </a:endParaRPr>
              </a:p>
              <a:p>
                <a:pPr marL="728654" lvl="2" indent="-385754">
                  <a:lnSpc>
                    <a:spcPct val="100000"/>
                  </a:lnSpc>
                  <a:spcBef>
                    <a:spcPts val="0"/>
                  </a:spcBef>
                  <a:buClr>
                    <a:schemeClr val="tx1"/>
                  </a:buClr>
                  <a:buFont typeface=".AppleSystemUIFont" charset="-120"/>
                  <a:buChar char="*"/>
                  <a:defRPr/>
                </a:pPr>
                <a:r>
                  <a:rPr lang="ja-JP" altLang="en-US" sz="2000" dirty="0" smtClean="0">
                    <a:latin typeface="Hiragino Kaku Gothic Pro W3" charset="-128"/>
                    <a:ea typeface="Hiragino Kaku Gothic Pro W3" charset="-128"/>
                    <a:cs typeface="Hiragino Kaku Gothic Pro W3" charset="-128"/>
                  </a:rPr>
                  <a:t>プラズマ集団を電磁気力が働く流体とみなす</a:t>
                </a:r>
                <a:r>
                  <a:rPr lang="en-US" altLang="ja-JP" sz="2000" dirty="0">
                    <a:latin typeface="Hiragino Kaku Gothic Pro W3" charset="-128"/>
                    <a:ea typeface="Hiragino Kaku Gothic Pro W3" charset="-128"/>
                    <a:cs typeface="Hiragino Kaku Gothic Pro W3" charset="-128"/>
                  </a:rPr>
                  <a:t> </a:t>
                </a:r>
                <a:endParaRPr lang="en-US" altLang="ja-JP" sz="1000" dirty="0">
                  <a:solidFill>
                    <a:schemeClr val="tx1"/>
                  </a:solidFill>
                  <a:latin typeface="Hiragino Kaku Gothic Pro W3" charset="-128"/>
                  <a:ea typeface="Hiragino Kaku Gothic Pro W3" charset="-128"/>
                  <a:cs typeface="Hiragino Kaku Gothic Pro W3" charset="-128"/>
                </a:endParaRPr>
              </a:p>
              <a:p>
                <a:pPr marL="342900" lvl="2" indent="-342900">
                  <a:lnSpc>
                    <a:spcPct val="100000"/>
                  </a:lnSpc>
                  <a:spcBef>
                    <a:spcPts val="0"/>
                  </a:spcBef>
                  <a:buClr>
                    <a:schemeClr val="tx1"/>
                  </a:buClr>
                  <a:defRPr/>
                </a:pPr>
                <a:endParaRPr lang="en-US" altLang="ja-JP" sz="1000" dirty="0" smtClean="0">
                  <a:latin typeface="Hiragino Kaku Gothic Pro W3" charset="-128"/>
                  <a:ea typeface="Hiragino Kaku Gothic Pro W3" charset="-128"/>
                  <a:cs typeface="Hiragino Kaku Gothic Pro W3" charset="-128"/>
                </a:endParaRPr>
              </a:p>
              <a:p>
                <a:pPr marL="342900" lvl="2" indent="-342900">
                  <a:lnSpc>
                    <a:spcPct val="100000"/>
                  </a:lnSpc>
                  <a:spcBef>
                    <a:spcPts val="0"/>
                  </a:spcBef>
                  <a:buClr>
                    <a:schemeClr val="tx1"/>
                  </a:buClr>
                  <a:defRPr/>
                </a:pPr>
                <a:r>
                  <a:rPr lang="en-US" altLang="ja-JP" sz="2000" dirty="0" err="1" smtClean="0">
                    <a:latin typeface="Hiragino Kaku Gothic Pro W3" charset="-128"/>
                    <a:ea typeface="Hiragino Kaku Gothic Pro W3" charset="-128"/>
                    <a:cs typeface="Hiragino Kaku Gothic Pro W3" charset="-128"/>
                  </a:rPr>
                  <a:t>Alfvén</a:t>
                </a:r>
                <a:r>
                  <a:rPr lang="en-US" altLang="ja-JP" sz="2000" dirty="0" smtClean="0">
                    <a:latin typeface="Hiragino Kaku Gothic Pro W3" charset="-128"/>
                    <a:ea typeface="Hiragino Kaku Gothic Pro W3" charset="-128"/>
                    <a:cs typeface="Hiragino Kaku Gothic Pro W3" charset="-128"/>
                  </a:rPr>
                  <a:t> </a:t>
                </a:r>
                <a:r>
                  <a:rPr lang="ja-JP" altLang="en-US" sz="2000" dirty="0">
                    <a:latin typeface="Hiragino Kaku Gothic Pro W3" charset="-128"/>
                    <a:ea typeface="Hiragino Kaku Gothic Pro W3" charset="-128"/>
                    <a:cs typeface="Hiragino Kaku Gothic Pro W3" charset="-128"/>
                  </a:rPr>
                  <a:t>波の時間・空間スケールは非常に</a:t>
                </a:r>
                <a:r>
                  <a:rPr lang="ja-JP" altLang="en-US" sz="2000" dirty="0" smtClean="0">
                    <a:latin typeface="Hiragino Kaku Gothic Pro W3" charset="-128"/>
                    <a:ea typeface="Hiragino Kaku Gothic Pro W3" charset="-128"/>
                    <a:cs typeface="Hiragino Kaku Gothic Pro W3" charset="-128"/>
                  </a:rPr>
                  <a:t>大きい</a:t>
                </a:r>
                <a:endParaRPr lang="en-US" altLang="ja-JP" sz="2000" dirty="0">
                  <a:latin typeface="Hiragino Kaku Gothic Pro W3" charset="-128"/>
                  <a:ea typeface="Hiragino Kaku Gothic Pro W3" charset="-128"/>
                  <a:cs typeface="Hiragino Kaku Gothic Pro W3" charset="-128"/>
                </a:endParaRPr>
              </a:p>
              <a:p>
                <a:pPr marL="1028700" lvl="4" indent="-342900">
                  <a:lnSpc>
                    <a:spcPct val="100000"/>
                  </a:lnSpc>
                  <a:spcBef>
                    <a:spcPts val="0"/>
                  </a:spcBef>
                  <a:buClr>
                    <a:schemeClr val="tx1"/>
                  </a:buClr>
                  <a:buFont typeface=".AppleSystemUIFont" charset="-120"/>
                  <a:buChar char="→"/>
                  <a:defRPr/>
                </a:pPr>
                <a:r>
                  <a:rPr lang="ja-JP" altLang="en-US" sz="2000" dirty="0" smtClean="0">
                    <a:latin typeface="Hiragino Kaku Gothic Pro W3" charset="-128"/>
                    <a:ea typeface="Hiragino Kaku Gothic Pro W3" charset="-128"/>
                    <a:cs typeface="Hiragino Kaku Gothic Pro W3" charset="-128"/>
                  </a:rPr>
                  <a:t>磁気流体近似を用いる</a:t>
                </a:r>
                <a:endParaRPr lang="en-US" altLang="ja-JP" sz="2000" dirty="0" smtClean="0">
                  <a:latin typeface="Hiragino Kaku Gothic Pro W3" charset="-128"/>
                  <a:ea typeface="Hiragino Kaku Gothic Pro W3" charset="-128"/>
                  <a:cs typeface="Hiragino Kaku Gothic Pro W3" charset="-128"/>
                </a:endParaRPr>
              </a:p>
              <a:p>
                <a:pPr marL="342900" lvl="2" indent="-342900">
                  <a:lnSpc>
                    <a:spcPct val="100000"/>
                  </a:lnSpc>
                  <a:spcBef>
                    <a:spcPts val="0"/>
                  </a:spcBef>
                  <a:buClr>
                    <a:schemeClr val="tx1"/>
                  </a:buClr>
                  <a:defRPr/>
                </a:pPr>
                <a:endParaRPr lang="en-US" altLang="ja-JP" sz="1000" dirty="0" smtClean="0">
                  <a:latin typeface="Hiragino Kaku Gothic Pro W3" charset="-128"/>
                  <a:ea typeface="Hiragino Kaku Gothic Pro W3" charset="-128"/>
                  <a:cs typeface="Hiragino Kaku Gothic Pro W3" charset="-128"/>
                </a:endParaRPr>
              </a:p>
              <a:p>
                <a:pPr marL="342900" lvl="2" indent="-342900">
                  <a:lnSpc>
                    <a:spcPct val="100000"/>
                  </a:lnSpc>
                  <a:spcBef>
                    <a:spcPts val="0"/>
                  </a:spcBef>
                  <a:buClr>
                    <a:schemeClr val="tx1"/>
                  </a:buClr>
                  <a:defRPr/>
                </a:pPr>
                <a:r>
                  <a:rPr lang="ja-JP" altLang="en-US" sz="2000" dirty="0" smtClean="0">
                    <a:latin typeface="Hiragino Kaku Gothic Pro W3" charset="-128"/>
                    <a:ea typeface="Hiragino Kaku Gothic Pro W3" charset="-128"/>
                    <a:cs typeface="Hiragino Kaku Gothic Pro W3" charset="-128"/>
                  </a:rPr>
                  <a:t>基礎方程式</a:t>
                </a:r>
                <a:endParaRPr lang="en-US" altLang="ja-JP" sz="2000" dirty="0">
                  <a:solidFill>
                    <a:schemeClr val="tx1"/>
                  </a:solidFill>
                  <a:latin typeface="Hiragino Kaku Gothic Pro W3" charset="-128"/>
                  <a:ea typeface="Hiragino Kaku Gothic Pro W3" charset="-128"/>
                  <a:cs typeface="Hiragino Kaku Gothic Pro W3" charset="-128"/>
                </a:endParaRPr>
              </a:p>
              <a:p>
                <a:pPr marL="660067" lvl="3" indent="-385754">
                  <a:lnSpc>
                    <a:spcPct val="100000"/>
                  </a:lnSpc>
                  <a:spcBef>
                    <a:spcPts val="0"/>
                  </a:spcBef>
                  <a:buClr>
                    <a:schemeClr val="tx1"/>
                  </a:buClr>
                  <a:buFont typeface=".AppleSystemUIFont" charset="-120"/>
                  <a:buChar char="*"/>
                  <a:defRPr/>
                </a:pPr>
                <a:r>
                  <a:rPr lang="en-US" altLang="ja-JP" sz="2000" dirty="0">
                    <a:solidFill>
                      <a:schemeClr val="tx1"/>
                    </a:solidFill>
                    <a:latin typeface="Hiragino Kaku Gothic Pro W3" charset="-128"/>
                    <a:ea typeface="Hiragino Kaku Gothic Pro W3" charset="-128"/>
                    <a:cs typeface="Hiragino Kaku Gothic Pro W3" charset="-128"/>
                  </a:rPr>
                  <a:t>Maxwell </a:t>
                </a:r>
                <a:r>
                  <a:rPr lang="ja-JP" altLang="en-US" sz="2000" dirty="0">
                    <a:solidFill>
                      <a:schemeClr val="tx1"/>
                    </a:solidFill>
                    <a:latin typeface="Hiragino Kaku Gothic Pro W3" charset="-128"/>
                    <a:ea typeface="Hiragino Kaku Gothic Pro W3" charset="-128"/>
                    <a:cs typeface="Hiragino Kaku Gothic Pro W3" charset="-128"/>
                  </a:rPr>
                  <a:t>方程式</a:t>
                </a:r>
                <a:r>
                  <a:rPr lang="en-US" altLang="ja-JP" sz="2000" dirty="0">
                    <a:solidFill>
                      <a:schemeClr val="tx1"/>
                    </a:solidFill>
                    <a:latin typeface="Hiragino Kaku Gothic Pro W3" charset="-128"/>
                    <a:ea typeface="Hiragino Kaku Gothic Pro W3" charset="-128"/>
                    <a:cs typeface="Hiragino Kaku Gothic Pro W3" charset="-128"/>
                  </a:rPr>
                  <a:t>: </a:t>
                </a:r>
                <a14:m>
                  <m:oMath xmlns:m="http://schemas.openxmlformats.org/officeDocument/2006/math">
                    <m:r>
                      <a:rPr lang="en-US" altLang="ja-JP" sz="2000" i="1">
                        <a:solidFill>
                          <a:schemeClr val="tx1"/>
                        </a:solidFill>
                        <a:latin typeface="Cambria Math" charset="0"/>
                        <a:ea typeface="Cambria Math" charset="0"/>
                        <a:cs typeface="Cambria Math" charset="0"/>
                      </a:rPr>
                      <m:t>𝛻</m:t>
                    </m:r>
                    <m:r>
                      <a:rPr lang="en-US" altLang="ja-JP" sz="2000" b="1" i="1">
                        <a:solidFill>
                          <a:schemeClr val="tx1"/>
                        </a:solidFill>
                        <a:latin typeface="Cambria Math" charset="0"/>
                        <a:ea typeface="Cambria Math" charset="0"/>
                        <a:cs typeface="Cambria Math" charset="0"/>
                      </a:rPr>
                      <m:t>×</m:t>
                    </m:r>
                    <m:sSub>
                      <m:sSubPr>
                        <m:ctrlPr>
                          <a:rPr lang="en-US" altLang="ja-JP" sz="2000" b="1" i="1">
                            <a:solidFill>
                              <a:schemeClr val="tx1"/>
                            </a:solidFill>
                            <a:latin typeface="Cambria Math" charset="0"/>
                            <a:ea typeface="Cambria Math" charset="0"/>
                            <a:cs typeface="Cambria Math" charset="0"/>
                          </a:rPr>
                        </m:ctrlPr>
                      </m:sSubPr>
                      <m:e>
                        <m:r>
                          <a:rPr lang="en-US" altLang="ja-JP" sz="2000" b="1" i="1">
                            <a:solidFill>
                              <a:schemeClr val="tx1"/>
                            </a:solidFill>
                            <a:latin typeface="Cambria Math" charset="0"/>
                            <a:ea typeface="Cambria Math" charset="0"/>
                            <a:cs typeface="Cambria Math" charset="0"/>
                          </a:rPr>
                          <m:t>𝑬</m:t>
                        </m:r>
                      </m:e>
                      <m:sub>
                        <m:r>
                          <a:rPr lang="en-US" altLang="ja-JP" sz="2000" i="1">
                            <a:solidFill>
                              <a:schemeClr val="tx1"/>
                            </a:solidFill>
                            <a:latin typeface="Cambria Math" charset="0"/>
                            <a:ea typeface="Cambria Math" charset="0"/>
                            <a:cs typeface="Cambria Math" charset="0"/>
                          </a:rPr>
                          <m:t>1</m:t>
                        </m:r>
                      </m:sub>
                    </m:sSub>
                    <m:r>
                      <a:rPr lang="en-US" altLang="ja-JP" sz="2000" i="1">
                        <a:solidFill>
                          <a:schemeClr val="tx1"/>
                        </a:solidFill>
                        <a:latin typeface="Cambria Math" charset="0"/>
                        <a:ea typeface="Cambria Math" charset="0"/>
                        <a:cs typeface="Cambria Math" charset="0"/>
                      </a:rPr>
                      <m:t>=−</m:t>
                    </m:r>
                    <m:f>
                      <m:fPr>
                        <m:ctrlPr>
                          <a:rPr lang="mr-IN" altLang="ja-JP" sz="2000" i="1" smtClean="0">
                            <a:solidFill>
                              <a:schemeClr val="tx1"/>
                            </a:solidFill>
                            <a:latin typeface="Cambria Math" charset="0"/>
                            <a:ea typeface="Cambria Math" charset="0"/>
                            <a:cs typeface="Cambria Math" charset="0"/>
                          </a:rPr>
                        </m:ctrlPr>
                      </m:fPr>
                      <m:num>
                        <m:r>
                          <a:rPr lang="mr-IN" altLang="ja-JP" sz="2000" i="1">
                            <a:solidFill>
                              <a:schemeClr val="tx1"/>
                            </a:solidFill>
                            <a:latin typeface="Cambria Math" charset="0"/>
                            <a:ea typeface="Cambria Math" charset="0"/>
                            <a:cs typeface="Cambria Math" charset="0"/>
                          </a:rPr>
                          <m:t>𝜕</m:t>
                        </m:r>
                        <m:sSub>
                          <m:sSubPr>
                            <m:ctrlPr>
                              <a:rPr lang="en-US" altLang="ja-JP" sz="2000" b="1" i="1">
                                <a:solidFill>
                                  <a:schemeClr val="tx1"/>
                                </a:solidFill>
                                <a:latin typeface="Cambria Math" charset="0"/>
                                <a:ea typeface="Cambria Math" charset="0"/>
                                <a:cs typeface="Cambria Math" charset="0"/>
                              </a:rPr>
                            </m:ctrlPr>
                          </m:sSubPr>
                          <m:e>
                            <m:r>
                              <a:rPr lang="en-US" altLang="ja-JP" sz="2000" b="1" i="1">
                                <a:solidFill>
                                  <a:schemeClr val="tx1"/>
                                </a:solidFill>
                                <a:latin typeface="Cambria Math" charset="0"/>
                                <a:ea typeface="Cambria Math" charset="0"/>
                                <a:cs typeface="Cambria Math" charset="0"/>
                              </a:rPr>
                              <m:t>𝑩</m:t>
                            </m:r>
                          </m:e>
                          <m:sub>
                            <m:r>
                              <a:rPr lang="en-US" altLang="ja-JP" sz="2000" i="1">
                                <a:solidFill>
                                  <a:schemeClr val="tx1"/>
                                </a:solidFill>
                                <a:latin typeface="Cambria Math" charset="0"/>
                                <a:ea typeface="Cambria Math" charset="0"/>
                                <a:cs typeface="Cambria Math" charset="0"/>
                              </a:rPr>
                              <m:t>1</m:t>
                            </m:r>
                          </m:sub>
                        </m:sSub>
                      </m:num>
                      <m:den>
                        <m:r>
                          <a:rPr lang="mr-IN" altLang="ja-JP" sz="2000" i="1">
                            <a:solidFill>
                              <a:schemeClr val="tx1"/>
                            </a:solidFill>
                            <a:latin typeface="Cambria Math" charset="0"/>
                            <a:ea typeface="Cambria Math" charset="0"/>
                            <a:cs typeface="Cambria Math" charset="0"/>
                          </a:rPr>
                          <m:t>𝜕</m:t>
                        </m:r>
                        <m:r>
                          <a:rPr lang="en-US" altLang="ja-JP" sz="2000" i="1">
                            <a:solidFill>
                              <a:schemeClr val="tx1"/>
                            </a:solidFill>
                            <a:latin typeface="Cambria Math" charset="0"/>
                            <a:ea typeface="Cambria Math" charset="0"/>
                            <a:cs typeface="Cambria Math" charset="0"/>
                          </a:rPr>
                          <m:t>𝑡</m:t>
                        </m:r>
                      </m:den>
                    </m:f>
                  </m:oMath>
                </a14:m>
                <a:endParaRPr lang="en-US" altLang="ja-JP" sz="2000" b="0" i="1" dirty="0" smtClean="0">
                  <a:solidFill>
                    <a:schemeClr val="tx1"/>
                  </a:solidFill>
                  <a:latin typeface="Cambria Math" charset="0"/>
                  <a:ea typeface="Cambria Math" charset="0"/>
                  <a:cs typeface="Cambria Math" charset="0"/>
                </a:endParaRPr>
              </a:p>
              <a:p>
                <a:pPr marL="0" lvl="2" indent="-68587">
                  <a:lnSpc>
                    <a:spcPct val="100000"/>
                  </a:lnSpc>
                  <a:spcBef>
                    <a:spcPts val="0"/>
                  </a:spcBef>
                  <a:buClr>
                    <a:schemeClr val="tx1"/>
                  </a:buClr>
                  <a:buNone/>
                  <a:defRPr/>
                </a:pPr>
                <a:r>
                  <a:rPr lang="en-US" altLang="ja-JP" sz="2000" dirty="0" smtClean="0">
                    <a:solidFill>
                      <a:schemeClr val="tx1"/>
                    </a:solidFill>
                    <a:ea typeface="Cambria Math" charset="0"/>
                    <a:cs typeface="Cambria Math" charset="0"/>
                  </a:rPr>
                  <a:t> 		                 </a:t>
                </a:r>
                <a14:m>
                  <m:oMath xmlns:m="http://schemas.openxmlformats.org/officeDocument/2006/math">
                    <m:r>
                      <a:rPr lang="en-US" altLang="ja-JP" sz="2000" i="1">
                        <a:solidFill>
                          <a:schemeClr val="tx1"/>
                        </a:solidFill>
                        <a:latin typeface="Cambria Math" charset="0"/>
                        <a:ea typeface="Cambria Math" charset="0"/>
                        <a:cs typeface="Cambria Math" charset="0"/>
                      </a:rPr>
                      <m:t>𝛻</m:t>
                    </m:r>
                    <m:r>
                      <a:rPr lang="en-US" altLang="ja-JP" sz="2000" b="1" i="1">
                        <a:solidFill>
                          <a:schemeClr val="tx1"/>
                        </a:solidFill>
                        <a:latin typeface="Cambria Math" charset="0"/>
                        <a:ea typeface="Cambria Math" charset="0"/>
                        <a:cs typeface="Cambria Math" charset="0"/>
                      </a:rPr>
                      <m:t>×</m:t>
                    </m:r>
                    <m:sSub>
                      <m:sSubPr>
                        <m:ctrlPr>
                          <a:rPr lang="en-US" altLang="ja-JP" sz="2000" b="1" i="1">
                            <a:solidFill>
                              <a:schemeClr val="tx1"/>
                            </a:solidFill>
                            <a:latin typeface="Cambria Math" charset="0"/>
                            <a:ea typeface="Cambria Math" charset="0"/>
                            <a:cs typeface="Cambria Math" charset="0"/>
                          </a:rPr>
                        </m:ctrlPr>
                      </m:sSubPr>
                      <m:e>
                        <m:r>
                          <a:rPr lang="en-US" altLang="ja-JP" sz="2000" b="1" i="1">
                            <a:solidFill>
                              <a:schemeClr val="tx1"/>
                            </a:solidFill>
                            <a:latin typeface="Cambria Math" charset="0"/>
                            <a:ea typeface="Cambria Math" charset="0"/>
                            <a:cs typeface="Cambria Math" charset="0"/>
                          </a:rPr>
                          <m:t>𝑩</m:t>
                        </m:r>
                      </m:e>
                      <m:sub>
                        <m:r>
                          <a:rPr lang="en-US" altLang="ja-JP" sz="2000" i="1">
                            <a:solidFill>
                              <a:schemeClr val="tx1"/>
                            </a:solidFill>
                            <a:latin typeface="Cambria Math" charset="0"/>
                            <a:ea typeface="Cambria Math" charset="0"/>
                            <a:cs typeface="Cambria Math" charset="0"/>
                          </a:rPr>
                          <m:t>1</m:t>
                        </m:r>
                      </m:sub>
                    </m:sSub>
                    <m:r>
                      <a:rPr lang="en-US" altLang="ja-JP" sz="2000" i="1">
                        <a:solidFill>
                          <a:schemeClr val="tx1"/>
                        </a:solidFill>
                        <a:latin typeface="Cambria Math" charset="0"/>
                        <a:ea typeface="Cambria Math" charset="0"/>
                        <a:cs typeface="Cambria Math" charset="0"/>
                      </a:rPr>
                      <m:t>=</m:t>
                    </m:r>
                    <m:r>
                      <a:rPr lang="en-US" altLang="ja-JP" sz="2000" i="1">
                        <a:solidFill>
                          <a:schemeClr val="tx1"/>
                        </a:solidFill>
                        <a:latin typeface="Cambria Math" charset="0"/>
                        <a:ea typeface="Cambria Math" charset="0"/>
                        <a:cs typeface="Cambria Math" charset="0"/>
                      </a:rPr>
                      <m:t>𝜇</m:t>
                    </m:r>
                    <m:sSub>
                      <m:sSubPr>
                        <m:ctrlPr>
                          <a:rPr lang="en-US" altLang="ja-JP" sz="2000" b="1" i="1">
                            <a:solidFill>
                              <a:schemeClr val="tx1"/>
                            </a:solidFill>
                            <a:latin typeface="Cambria Math" charset="0"/>
                            <a:ea typeface="Cambria Math" charset="0"/>
                            <a:cs typeface="Cambria Math" charset="0"/>
                          </a:rPr>
                        </m:ctrlPr>
                      </m:sSubPr>
                      <m:e>
                        <m:r>
                          <a:rPr lang="en-US" altLang="ja-JP" sz="2000" b="1" i="1">
                            <a:solidFill>
                              <a:schemeClr val="tx1"/>
                            </a:solidFill>
                            <a:latin typeface="Cambria Math" charset="0"/>
                            <a:ea typeface="Cambria Math" charset="0"/>
                            <a:cs typeface="Cambria Math" charset="0"/>
                          </a:rPr>
                          <m:t>𝑱</m:t>
                        </m:r>
                      </m:e>
                      <m:sub>
                        <m:r>
                          <a:rPr lang="en-US" altLang="ja-JP" sz="2000" b="1" i="1">
                            <a:solidFill>
                              <a:schemeClr val="tx1"/>
                            </a:solidFill>
                            <a:latin typeface="Cambria Math" charset="0"/>
                            <a:ea typeface="Cambria Math" charset="0"/>
                            <a:cs typeface="Cambria Math" charset="0"/>
                          </a:rPr>
                          <m:t>𝟏</m:t>
                        </m:r>
                      </m:sub>
                    </m:sSub>
                  </m:oMath>
                </a14:m>
                <a:endParaRPr lang="en-US" altLang="ja-JP" sz="2000" b="1" i="1" dirty="0" smtClean="0">
                  <a:solidFill>
                    <a:schemeClr val="tx1"/>
                  </a:solidFill>
                  <a:latin typeface="Cambria Math" charset="0"/>
                  <a:ea typeface="Cambria Math" charset="0"/>
                  <a:cs typeface="Cambria Math" charset="0"/>
                </a:endParaRPr>
              </a:p>
              <a:p>
                <a:pPr marL="0" lvl="2" indent="-68587">
                  <a:lnSpc>
                    <a:spcPct val="100000"/>
                  </a:lnSpc>
                  <a:spcBef>
                    <a:spcPts val="0"/>
                  </a:spcBef>
                  <a:buClr>
                    <a:schemeClr val="tx1"/>
                  </a:buClr>
                  <a:buNone/>
                  <a:defRPr/>
                </a:pPr>
                <a:r>
                  <a:rPr lang="en-US" altLang="ja-JP" sz="2000" dirty="0" smtClean="0">
                    <a:solidFill>
                      <a:schemeClr val="tx1"/>
                    </a:solidFill>
                    <a:ea typeface="Cambria Math" charset="0"/>
                    <a:cs typeface="Cambria Math" charset="0"/>
                  </a:rPr>
                  <a:t> 		                 </a:t>
                </a:r>
                <a14:m>
                  <m:oMath xmlns:m="http://schemas.openxmlformats.org/officeDocument/2006/math">
                    <m:r>
                      <a:rPr lang="en-US" altLang="ja-JP" sz="2000" i="1">
                        <a:solidFill>
                          <a:schemeClr val="tx1"/>
                        </a:solidFill>
                        <a:latin typeface="Cambria Math" charset="0"/>
                        <a:ea typeface="Cambria Math" charset="0"/>
                        <a:cs typeface="Cambria Math" charset="0"/>
                      </a:rPr>
                      <m:t>𝛻</m:t>
                    </m:r>
                    <m:r>
                      <a:rPr lang="en-US" altLang="ja-JP" sz="2000" i="1">
                        <a:solidFill>
                          <a:schemeClr val="tx1"/>
                        </a:solidFill>
                        <a:latin typeface="Cambria Math" charset="0"/>
                        <a:ea typeface="Cambria Math" charset="0"/>
                        <a:cs typeface="Cambria Math" charset="0"/>
                      </a:rPr>
                      <m:t>∙</m:t>
                    </m:r>
                    <m:sSub>
                      <m:sSubPr>
                        <m:ctrlPr>
                          <a:rPr lang="en-US" altLang="ja-JP" sz="2000" b="1" i="1">
                            <a:solidFill>
                              <a:schemeClr val="tx1"/>
                            </a:solidFill>
                            <a:latin typeface="Cambria Math" charset="0"/>
                            <a:ea typeface="Cambria Math" charset="0"/>
                            <a:cs typeface="Cambria Math" charset="0"/>
                          </a:rPr>
                        </m:ctrlPr>
                      </m:sSubPr>
                      <m:e>
                        <m:r>
                          <a:rPr lang="en-US" altLang="ja-JP" sz="2000" b="1" i="1">
                            <a:solidFill>
                              <a:schemeClr val="tx1"/>
                            </a:solidFill>
                            <a:latin typeface="Cambria Math" charset="0"/>
                            <a:ea typeface="Cambria Math" charset="0"/>
                            <a:cs typeface="Cambria Math" charset="0"/>
                          </a:rPr>
                          <m:t>𝑩</m:t>
                        </m:r>
                      </m:e>
                      <m:sub>
                        <m:r>
                          <a:rPr lang="en-US" altLang="ja-JP" sz="2000" i="1">
                            <a:solidFill>
                              <a:schemeClr val="tx1"/>
                            </a:solidFill>
                            <a:latin typeface="Cambria Math" charset="0"/>
                            <a:ea typeface="Cambria Math" charset="0"/>
                            <a:cs typeface="Cambria Math" charset="0"/>
                          </a:rPr>
                          <m:t>0</m:t>
                        </m:r>
                      </m:sub>
                    </m:sSub>
                    <m:r>
                      <a:rPr lang="en-US" altLang="ja-JP" sz="2000" i="1">
                        <a:solidFill>
                          <a:schemeClr val="tx1"/>
                        </a:solidFill>
                        <a:latin typeface="Cambria Math" charset="0"/>
                        <a:ea typeface="Cambria Math" charset="0"/>
                        <a:cs typeface="Cambria Math" charset="0"/>
                      </a:rPr>
                      <m:t>=0</m:t>
                    </m:r>
                  </m:oMath>
                </a14:m>
                <a:endParaRPr lang="en-US" altLang="ja-JP" sz="2000" dirty="0">
                  <a:solidFill>
                    <a:schemeClr val="tx1"/>
                  </a:solidFill>
                  <a:latin typeface="Hiragino Kaku Gothic Pro W3" charset="-128"/>
                  <a:ea typeface="Cambria Math" charset="0"/>
                  <a:cs typeface="Cambria Math" charset="0"/>
                </a:endParaRPr>
              </a:p>
              <a:p>
                <a:pPr marL="660067" lvl="3" indent="-385754">
                  <a:lnSpc>
                    <a:spcPct val="100000"/>
                  </a:lnSpc>
                  <a:spcBef>
                    <a:spcPts val="0"/>
                  </a:spcBef>
                  <a:buClr>
                    <a:schemeClr val="tx1"/>
                  </a:buClr>
                  <a:buFont typeface=".AppleSystemUIFont" charset="-120"/>
                  <a:buChar char="*"/>
                  <a:defRPr/>
                </a:pPr>
                <a:r>
                  <a:rPr lang="ja-JP" altLang="en-US" sz="2000" dirty="0">
                    <a:latin typeface="Hiragino Kaku Gothic Pro W3" charset="-128"/>
                    <a:ea typeface="Hiragino Kaku Gothic Pro W3" charset="-128"/>
                    <a:cs typeface="Hiragino Kaku Gothic Pro W3" charset="-128"/>
                  </a:rPr>
                  <a:t>運動</a:t>
                </a:r>
                <a:r>
                  <a:rPr lang="ja-JP" altLang="en-US" sz="2000" dirty="0" smtClean="0">
                    <a:latin typeface="Hiragino Kaku Gothic Pro W3" charset="-128"/>
                    <a:ea typeface="Hiragino Kaku Gothic Pro W3" charset="-128"/>
                    <a:cs typeface="Hiragino Kaku Gothic Pro W3" charset="-128"/>
                  </a:rPr>
                  <a:t>方程式</a:t>
                </a:r>
                <a:r>
                  <a:rPr lang="en-US" altLang="ja-JP" sz="2000" dirty="0" smtClean="0">
                    <a:latin typeface="Hiragino Kaku Gothic Pro W3" charset="-128"/>
                    <a:ea typeface="Hiragino Kaku Gothic Pro W3" charset="-128"/>
                    <a:cs typeface="Hiragino Kaku Gothic Pro W3" charset="-128"/>
                  </a:rPr>
                  <a:t>:        </a:t>
                </a:r>
                <a14:m>
                  <m:oMath xmlns:m="http://schemas.openxmlformats.org/officeDocument/2006/math">
                    <m:sSub>
                      <m:sSubPr>
                        <m:ctrlPr>
                          <a:rPr lang="en-US" altLang="ja-JP" sz="2000" i="1">
                            <a:latin typeface="Cambria Math" charset="0"/>
                            <a:ea typeface="Hiragino Kaku Gothic Pro W3" charset="-128"/>
                            <a:cs typeface="Hiragino Kaku Gothic Pro W3" charset="-128"/>
                          </a:rPr>
                        </m:ctrlPr>
                      </m:sSubPr>
                      <m:e>
                        <m:r>
                          <a:rPr lang="en-US" altLang="ja-JP" sz="2000" i="1">
                            <a:latin typeface="Cambria Math" charset="0"/>
                            <a:ea typeface="Cambria Math" charset="0"/>
                            <a:cs typeface="Cambria Math" charset="0"/>
                          </a:rPr>
                          <m:t>𝜌</m:t>
                        </m:r>
                      </m:e>
                      <m:sub>
                        <m:r>
                          <a:rPr lang="en-US" altLang="ja-JP" sz="2000" i="1">
                            <a:latin typeface="Cambria Math" charset="0"/>
                            <a:ea typeface="Hiragino Kaku Gothic Pro W3" charset="-128"/>
                            <a:cs typeface="Hiragino Kaku Gothic Pro W3" charset="-128"/>
                          </a:rPr>
                          <m:t>0</m:t>
                        </m:r>
                      </m:sub>
                    </m:sSub>
                    <m:f>
                      <m:fPr>
                        <m:ctrlPr>
                          <a:rPr lang="mr-IN" altLang="ja-JP" sz="2000" i="1">
                            <a:latin typeface="Cambria Math" charset="0"/>
                            <a:ea typeface="Hiragino Kaku Gothic Pro W3" charset="-128"/>
                            <a:cs typeface="Hiragino Kaku Gothic Pro W3" charset="-128"/>
                          </a:rPr>
                        </m:ctrlPr>
                      </m:fPr>
                      <m:num>
                        <m:r>
                          <a:rPr lang="mr-IN" altLang="ja-JP" sz="2000" i="1">
                            <a:latin typeface="Cambria Math" charset="0"/>
                            <a:ea typeface="Cambria Math" charset="0"/>
                            <a:cs typeface="Cambria Math" charset="0"/>
                          </a:rPr>
                          <m:t>𝜕</m:t>
                        </m:r>
                        <m:sSub>
                          <m:sSubPr>
                            <m:ctrlPr>
                              <a:rPr lang="en-US" altLang="ja-JP" sz="2000" b="1" i="1">
                                <a:latin typeface="Cambria Math" charset="0"/>
                                <a:ea typeface="Cambria Math" charset="0"/>
                                <a:cs typeface="Cambria Math" charset="0"/>
                              </a:rPr>
                            </m:ctrlPr>
                          </m:sSubPr>
                          <m:e>
                            <m:r>
                              <a:rPr lang="en-US" altLang="ja-JP" sz="2000" b="1" i="1">
                                <a:latin typeface="Cambria Math" charset="0"/>
                                <a:ea typeface="Cambria Math" charset="0"/>
                                <a:cs typeface="Cambria Math" charset="0"/>
                              </a:rPr>
                              <m:t>𝒗</m:t>
                            </m:r>
                          </m:e>
                          <m:sub>
                            <m:r>
                              <a:rPr lang="en-US" altLang="ja-JP" sz="2000" i="1">
                                <a:latin typeface="Cambria Math" charset="0"/>
                                <a:ea typeface="Cambria Math" charset="0"/>
                                <a:cs typeface="Cambria Math" charset="0"/>
                              </a:rPr>
                              <m:t>1</m:t>
                            </m:r>
                          </m:sub>
                        </m:sSub>
                      </m:num>
                      <m:den>
                        <m:r>
                          <a:rPr lang="mr-IN" altLang="ja-JP" sz="2000" i="1">
                            <a:latin typeface="Cambria Math" charset="0"/>
                            <a:ea typeface="Cambria Math" charset="0"/>
                            <a:cs typeface="Cambria Math" charset="0"/>
                          </a:rPr>
                          <m:t>𝜕</m:t>
                        </m:r>
                        <m:r>
                          <a:rPr lang="en-US" altLang="ja-JP" sz="2000" i="1">
                            <a:latin typeface="Cambria Math" charset="0"/>
                            <a:ea typeface="Cambria Math" charset="0"/>
                            <a:cs typeface="Cambria Math" charset="0"/>
                          </a:rPr>
                          <m:t>𝑡</m:t>
                        </m:r>
                      </m:den>
                    </m:f>
                    <m:r>
                      <a:rPr lang="en-US" altLang="ja-JP" sz="2000" i="1">
                        <a:latin typeface="Cambria Math" charset="0"/>
                        <a:ea typeface="Hiragino Kaku Gothic Pro W3" charset="-128"/>
                        <a:cs typeface="Hiragino Kaku Gothic Pro W3" charset="-128"/>
                      </a:rPr>
                      <m:t>=−</m:t>
                    </m:r>
                    <m:r>
                      <a:rPr lang="en-US" altLang="ja-JP" sz="2000" i="1">
                        <a:latin typeface="Cambria Math" charset="0"/>
                        <a:ea typeface="Cambria Math" charset="0"/>
                        <a:cs typeface="Cambria Math" charset="0"/>
                      </a:rPr>
                      <m:t>𝛻</m:t>
                    </m:r>
                    <m:r>
                      <a:rPr lang="en-US" altLang="ja-JP" sz="2000" i="1">
                        <a:latin typeface="Cambria Math" charset="0"/>
                        <a:ea typeface="Cambria Math" charset="0"/>
                        <a:cs typeface="Cambria Math" charset="0"/>
                      </a:rPr>
                      <m:t>𝑝</m:t>
                    </m:r>
                    <m:r>
                      <a:rPr lang="en-US" altLang="ja-JP" sz="2000" i="1">
                        <a:latin typeface="Cambria Math" charset="0"/>
                        <a:ea typeface="Cambria Math" charset="0"/>
                        <a:cs typeface="Cambria Math" charset="0"/>
                      </a:rPr>
                      <m:t>+</m:t>
                    </m:r>
                    <m:sSub>
                      <m:sSubPr>
                        <m:ctrlPr>
                          <a:rPr lang="en-US" altLang="ja-JP" sz="2000" b="1" i="1">
                            <a:latin typeface="Cambria Math" charset="0"/>
                            <a:ea typeface="Cambria Math" charset="0"/>
                            <a:cs typeface="Cambria Math" charset="0"/>
                          </a:rPr>
                        </m:ctrlPr>
                      </m:sSubPr>
                      <m:e>
                        <m:r>
                          <a:rPr lang="en-US" altLang="ja-JP" sz="2000" b="1" i="1" smtClean="0">
                            <a:latin typeface="Cambria Math" charset="0"/>
                            <a:ea typeface="Cambria Math" charset="0"/>
                            <a:cs typeface="Cambria Math" charset="0"/>
                          </a:rPr>
                          <m:t>𝑱</m:t>
                        </m:r>
                      </m:e>
                      <m:sub>
                        <m:r>
                          <a:rPr lang="en-US" altLang="ja-JP" sz="2000" i="1">
                            <a:latin typeface="Cambria Math" charset="0"/>
                            <a:ea typeface="Cambria Math" charset="0"/>
                            <a:cs typeface="Cambria Math" charset="0"/>
                          </a:rPr>
                          <m:t>1</m:t>
                        </m:r>
                      </m:sub>
                    </m:sSub>
                    <m:r>
                      <a:rPr lang="en-US" altLang="ja-JP" sz="2000" b="1" i="1">
                        <a:latin typeface="Cambria Math" charset="0"/>
                        <a:ea typeface="Cambria Math" charset="0"/>
                        <a:cs typeface="Cambria Math" charset="0"/>
                      </a:rPr>
                      <m:t>×</m:t>
                    </m:r>
                    <m:sSub>
                      <m:sSubPr>
                        <m:ctrlPr>
                          <a:rPr lang="en-US" altLang="ja-JP" sz="2000" b="1" i="1">
                            <a:latin typeface="Cambria Math" charset="0"/>
                            <a:ea typeface="Cambria Math" charset="0"/>
                            <a:cs typeface="Cambria Math" charset="0"/>
                          </a:rPr>
                        </m:ctrlPr>
                      </m:sSubPr>
                      <m:e>
                        <m:r>
                          <a:rPr lang="en-US" altLang="ja-JP" sz="2000" b="1" i="1">
                            <a:latin typeface="Cambria Math" charset="0"/>
                            <a:ea typeface="Cambria Math" charset="0"/>
                            <a:cs typeface="Cambria Math" charset="0"/>
                          </a:rPr>
                          <m:t>𝑩</m:t>
                        </m:r>
                      </m:e>
                      <m:sub>
                        <m:r>
                          <a:rPr lang="en-US" altLang="ja-JP" sz="2000" i="1">
                            <a:latin typeface="Cambria Math" charset="0"/>
                            <a:ea typeface="Cambria Math" charset="0"/>
                            <a:cs typeface="Cambria Math" charset="0"/>
                          </a:rPr>
                          <m:t>0</m:t>
                        </m:r>
                      </m:sub>
                    </m:sSub>
                  </m:oMath>
                </a14:m>
                <a:endParaRPr lang="en-US" altLang="ja-JP" sz="2000" dirty="0" smtClean="0">
                  <a:solidFill>
                    <a:schemeClr val="tx1"/>
                  </a:solidFill>
                  <a:latin typeface="Hiragino Kaku Gothic Pro W3" charset="-128"/>
                  <a:ea typeface="Hiragino Kaku Gothic Pro W3" charset="-128"/>
                  <a:cs typeface="Hiragino Kaku Gothic Pro W3" charset="-128"/>
                </a:endParaRPr>
              </a:p>
              <a:p>
                <a:pPr marL="660067" lvl="3" indent="-385754">
                  <a:lnSpc>
                    <a:spcPct val="100000"/>
                  </a:lnSpc>
                  <a:spcBef>
                    <a:spcPts val="0"/>
                  </a:spcBef>
                  <a:buClr>
                    <a:schemeClr val="tx1"/>
                  </a:buClr>
                  <a:buFont typeface=".AppleSystemUIFont" charset="-120"/>
                  <a:buChar char="*"/>
                  <a:defRPr/>
                </a:pPr>
                <a:r>
                  <a:rPr lang="ja-JP" altLang="en-US" sz="2000" dirty="0" smtClean="0">
                    <a:solidFill>
                      <a:schemeClr val="tx1"/>
                    </a:solidFill>
                    <a:latin typeface="Hiragino Kaku Gothic Pro W3" charset="-128"/>
                    <a:ea typeface="Hiragino Kaku Gothic Pro W3" charset="-128"/>
                    <a:cs typeface="Hiragino Kaku Gothic Pro W3" charset="-128"/>
                  </a:rPr>
                  <a:t>連続</a:t>
                </a:r>
                <a:r>
                  <a:rPr lang="ja-JP" altLang="en-US" sz="2000" dirty="0">
                    <a:solidFill>
                      <a:schemeClr val="tx1"/>
                    </a:solidFill>
                    <a:latin typeface="Hiragino Kaku Gothic Pro W3" charset="-128"/>
                    <a:ea typeface="Hiragino Kaku Gothic Pro W3" charset="-128"/>
                    <a:cs typeface="Hiragino Kaku Gothic Pro W3" charset="-128"/>
                  </a:rPr>
                  <a:t>の</a:t>
                </a:r>
                <a:r>
                  <a:rPr lang="ja-JP" altLang="en-US" sz="2000" dirty="0" smtClean="0">
                    <a:solidFill>
                      <a:schemeClr val="tx1"/>
                    </a:solidFill>
                    <a:latin typeface="Hiragino Kaku Gothic Pro W3" charset="-128"/>
                    <a:ea typeface="Hiragino Kaku Gothic Pro W3" charset="-128"/>
                    <a:cs typeface="Hiragino Kaku Gothic Pro W3" charset="-128"/>
                  </a:rPr>
                  <a:t>式</a:t>
                </a:r>
                <a:r>
                  <a:rPr lang="en-US" altLang="ja-JP" sz="2000" dirty="0" smtClean="0">
                    <a:solidFill>
                      <a:schemeClr val="tx1"/>
                    </a:solidFill>
                    <a:latin typeface="Hiragino Kaku Gothic Pro W3" charset="-128"/>
                    <a:ea typeface="Hiragino Kaku Gothic Pro W3" charset="-128"/>
                    <a:cs typeface="Hiragino Kaku Gothic Pro W3" charset="-128"/>
                  </a:rPr>
                  <a:t>:           </a:t>
                </a:r>
                <a14:m>
                  <m:oMath xmlns:m="http://schemas.openxmlformats.org/officeDocument/2006/math">
                    <m:f>
                      <m:fPr>
                        <m:ctrlPr>
                          <a:rPr lang="mr-IN" altLang="ja-JP" sz="2000" i="1">
                            <a:solidFill>
                              <a:schemeClr val="tx1"/>
                            </a:solidFill>
                            <a:latin typeface="Cambria Math" charset="0"/>
                            <a:ea typeface="Hiragino Kaku Gothic Pro W3" charset="-128"/>
                            <a:cs typeface="Hiragino Kaku Gothic Pro W3" charset="-128"/>
                          </a:rPr>
                        </m:ctrlPr>
                      </m:fPr>
                      <m:num>
                        <m:r>
                          <a:rPr lang="mr-IN" altLang="ja-JP" sz="2000" i="1">
                            <a:solidFill>
                              <a:schemeClr val="tx1"/>
                            </a:solidFill>
                            <a:latin typeface="Cambria Math" charset="0"/>
                            <a:ea typeface="Cambria Math" charset="0"/>
                            <a:cs typeface="Cambria Math" charset="0"/>
                          </a:rPr>
                          <m:t>𝜕</m:t>
                        </m:r>
                        <m:sSub>
                          <m:sSubPr>
                            <m:ctrlPr>
                              <a:rPr lang="en-US" altLang="ja-JP" sz="2000" i="1">
                                <a:solidFill>
                                  <a:schemeClr val="tx1"/>
                                </a:solidFill>
                                <a:latin typeface="Cambria Math" charset="0"/>
                                <a:ea typeface="Cambria Math" charset="0"/>
                                <a:cs typeface="Cambria Math" charset="0"/>
                              </a:rPr>
                            </m:ctrlPr>
                          </m:sSubPr>
                          <m:e>
                            <m:r>
                              <a:rPr lang="en-US" altLang="ja-JP" sz="2000" i="1">
                                <a:solidFill>
                                  <a:schemeClr val="tx1"/>
                                </a:solidFill>
                                <a:latin typeface="Cambria Math" charset="0"/>
                                <a:ea typeface="Cambria Math" charset="0"/>
                                <a:cs typeface="Cambria Math" charset="0"/>
                              </a:rPr>
                              <m:t>𝜌</m:t>
                            </m:r>
                          </m:e>
                          <m:sub>
                            <m:r>
                              <a:rPr lang="en-US" altLang="ja-JP" sz="2000" i="1">
                                <a:solidFill>
                                  <a:schemeClr val="tx1"/>
                                </a:solidFill>
                                <a:latin typeface="Cambria Math" charset="0"/>
                                <a:ea typeface="Cambria Math" charset="0"/>
                                <a:cs typeface="Cambria Math" charset="0"/>
                              </a:rPr>
                              <m:t>1</m:t>
                            </m:r>
                          </m:sub>
                        </m:sSub>
                      </m:num>
                      <m:den>
                        <m:r>
                          <a:rPr lang="mr-IN" altLang="ja-JP" sz="2000" i="1">
                            <a:solidFill>
                              <a:schemeClr val="tx1"/>
                            </a:solidFill>
                            <a:latin typeface="Cambria Math" charset="0"/>
                            <a:ea typeface="Cambria Math" charset="0"/>
                            <a:cs typeface="Cambria Math" charset="0"/>
                          </a:rPr>
                          <m:t>𝜕</m:t>
                        </m:r>
                        <m:r>
                          <a:rPr lang="en-US" altLang="ja-JP" sz="2000" i="1">
                            <a:solidFill>
                              <a:schemeClr val="tx1"/>
                            </a:solidFill>
                            <a:latin typeface="Cambria Math" charset="0"/>
                            <a:ea typeface="Cambria Math" charset="0"/>
                            <a:cs typeface="Cambria Math" charset="0"/>
                          </a:rPr>
                          <m:t>𝑡</m:t>
                        </m:r>
                      </m:den>
                    </m:f>
                    <m:r>
                      <a:rPr lang="mr-IN" altLang="ja-JP" sz="2000" i="1">
                        <a:solidFill>
                          <a:schemeClr val="tx1"/>
                        </a:solidFill>
                        <a:latin typeface="Cambria Math" charset="0"/>
                        <a:ea typeface="Cambria Math" charset="0"/>
                        <a:cs typeface="Cambria Math" charset="0"/>
                      </a:rPr>
                      <m:t>+</m:t>
                    </m:r>
                    <m:sSub>
                      <m:sSubPr>
                        <m:ctrlPr>
                          <a:rPr lang="en-US" altLang="ja-JP" sz="2000" i="1">
                            <a:solidFill>
                              <a:schemeClr val="tx1"/>
                            </a:solidFill>
                            <a:latin typeface="Cambria Math" charset="0"/>
                            <a:ea typeface="Cambria Math" charset="0"/>
                            <a:cs typeface="Cambria Math" charset="0"/>
                          </a:rPr>
                        </m:ctrlPr>
                      </m:sSubPr>
                      <m:e>
                        <m:r>
                          <a:rPr lang="en-US" altLang="ja-JP" sz="2000" i="1">
                            <a:solidFill>
                              <a:schemeClr val="tx1"/>
                            </a:solidFill>
                            <a:latin typeface="Cambria Math" charset="0"/>
                            <a:ea typeface="Cambria Math" charset="0"/>
                            <a:cs typeface="Cambria Math" charset="0"/>
                          </a:rPr>
                          <m:t>𝜌</m:t>
                        </m:r>
                      </m:e>
                      <m:sub>
                        <m:r>
                          <a:rPr lang="en-US" altLang="ja-JP" sz="2000" i="1">
                            <a:solidFill>
                              <a:schemeClr val="tx1"/>
                            </a:solidFill>
                            <a:latin typeface="Cambria Math" charset="0"/>
                            <a:ea typeface="Cambria Math" charset="0"/>
                            <a:cs typeface="Cambria Math" charset="0"/>
                          </a:rPr>
                          <m:t>0</m:t>
                        </m:r>
                      </m:sub>
                    </m:sSub>
                    <m:r>
                      <a:rPr lang="en-US" altLang="ja-JP" sz="2000" i="1">
                        <a:solidFill>
                          <a:schemeClr val="tx1"/>
                        </a:solidFill>
                        <a:latin typeface="Cambria Math" charset="0"/>
                        <a:ea typeface="Cambria Math" charset="0"/>
                        <a:cs typeface="Cambria Math" charset="0"/>
                      </a:rPr>
                      <m:t>𝛻</m:t>
                    </m:r>
                    <m:r>
                      <a:rPr lang="en-US" altLang="ja-JP" sz="2000" i="1">
                        <a:solidFill>
                          <a:schemeClr val="tx1"/>
                        </a:solidFill>
                        <a:latin typeface="Cambria Math" charset="0"/>
                        <a:ea typeface="Cambria Math" charset="0"/>
                        <a:cs typeface="Cambria Math" charset="0"/>
                      </a:rPr>
                      <m:t>∙</m:t>
                    </m:r>
                    <m:sSub>
                      <m:sSubPr>
                        <m:ctrlPr>
                          <a:rPr lang="en-US" altLang="ja-JP" sz="2000" b="1" i="1">
                            <a:solidFill>
                              <a:schemeClr val="tx1"/>
                            </a:solidFill>
                            <a:latin typeface="Cambria Math" charset="0"/>
                            <a:ea typeface="Cambria Math" charset="0"/>
                            <a:cs typeface="Cambria Math" charset="0"/>
                          </a:rPr>
                        </m:ctrlPr>
                      </m:sSubPr>
                      <m:e>
                        <m:r>
                          <a:rPr lang="en-US" altLang="ja-JP" sz="2000" b="1" i="1">
                            <a:solidFill>
                              <a:schemeClr val="tx1"/>
                            </a:solidFill>
                            <a:latin typeface="Cambria Math" charset="0"/>
                            <a:ea typeface="Cambria Math" charset="0"/>
                            <a:cs typeface="Cambria Math" charset="0"/>
                          </a:rPr>
                          <m:t>𝒗</m:t>
                        </m:r>
                      </m:e>
                      <m:sub>
                        <m:r>
                          <a:rPr lang="en-US" altLang="ja-JP" sz="2000" i="1">
                            <a:solidFill>
                              <a:schemeClr val="tx1"/>
                            </a:solidFill>
                            <a:latin typeface="Cambria Math" charset="0"/>
                            <a:ea typeface="Cambria Math" charset="0"/>
                            <a:cs typeface="Cambria Math" charset="0"/>
                          </a:rPr>
                          <m:t>1</m:t>
                        </m:r>
                      </m:sub>
                    </m:sSub>
                    <m:r>
                      <a:rPr lang="en-US" altLang="ja-JP" sz="2000" i="1">
                        <a:solidFill>
                          <a:schemeClr val="tx1"/>
                        </a:solidFill>
                        <a:latin typeface="Cambria Math" charset="0"/>
                        <a:ea typeface="Cambria Math" charset="0"/>
                        <a:cs typeface="Cambria Math" charset="0"/>
                      </a:rPr>
                      <m:t>=0</m:t>
                    </m:r>
                  </m:oMath>
                </a14:m>
                <a:endParaRPr lang="en-US" altLang="ja-JP" sz="2000" dirty="0" smtClean="0">
                  <a:solidFill>
                    <a:schemeClr val="tx1"/>
                  </a:solidFill>
                  <a:latin typeface="Hiragino Kaku Gothic Pro W3" charset="-128"/>
                  <a:ea typeface="Cambria Math" charset="0"/>
                  <a:cs typeface="Cambria Math" charset="0"/>
                </a:endParaRPr>
              </a:p>
              <a:p>
                <a:pPr marL="660067" lvl="3" indent="-385754">
                  <a:lnSpc>
                    <a:spcPct val="100000"/>
                  </a:lnSpc>
                  <a:spcBef>
                    <a:spcPts val="0"/>
                  </a:spcBef>
                  <a:buClr>
                    <a:schemeClr val="tx1"/>
                  </a:buClr>
                  <a:buFont typeface=".AppleSystemUIFont" charset="-120"/>
                  <a:buChar char="*"/>
                  <a:defRPr/>
                </a:pPr>
                <a:r>
                  <a:rPr lang="en-US" altLang="ja-JP" sz="2000" dirty="0" smtClean="0">
                    <a:latin typeface="Hiragino Kaku Gothic Pro W3" charset="-128"/>
                    <a:ea typeface="Hiragino Kaku Gothic Pro W3" charset="-128"/>
                    <a:cs typeface="Hiragino Kaku Gothic Pro W3" charset="-128"/>
                  </a:rPr>
                  <a:t>Ohm </a:t>
                </a:r>
                <a:r>
                  <a:rPr lang="ja-JP" altLang="en-US" sz="2000" dirty="0">
                    <a:latin typeface="Hiragino Kaku Gothic Pro W3" charset="-128"/>
                    <a:ea typeface="Hiragino Kaku Gothic Pro W3" charset="-128"/>
                    <a:cs typeface="Hiragino Kaku Gothic Pro W3" charset="-128"/>
                  </a:rPr>
                  <a:t>の</a:t>
                </a:r>
                <a:r>
                  <a:rPr lang="ja-JP" altLang="en-US" sz="2000" dirty="0" smtClean="0">
                    <a:latin typeface="Hiragino Kaku Gothic Pro W3" charset="-128"/>
                    <a:ea typeface="Hiragino Kaku Gothic Pro W3" charset="-128"/>
                    <a:cs typeface="Hiragino Kaku Gothic Pro W3" charset="-128"/>
                  </a:rPr>
                  <a:t>法則</a:t>
                </a:r>
                <a:r>
                  <a:rPr lang="en-US" altLang="ja-JP" sz="2000" dirty="0" smtClean="0">
                    <a:latin typeface="Hiragino Kaku Gothic Pro W3" charset="-128"/>
                    <a:ea typeface="Hiragino Kaku Gothic Pro W3" charset="-128"/>
                    <a:cs typeface="Hiragino Kaku Gothic Pro W3" charset="-128"/>
                  </a:rPr>
                  <a:t>:      </a:t>
                </a:r>
                <a14:m>
                  <m:oMath xmlns:m="http://schemas.openxmlformats.org/officeDocument/2006/math">
                    <m:sSub>
                      <m:sSubPr>
                        <m:ctrlPr>
                          <a:rPr lang="en-US" altLang="ja-JP" sz="2000" b="1" i="1">
                            <a:latin typeface="Cambria Math" charset="0"/>
                            <a:ea typeface="Hiragino Kaku Gothic Pro W3" charset="-128"/>
                            <a:cs typeface="Hiragino Kaku Gothic Pro W3" charset="-128"/>
                          </a:rPr>
                        </m:ctrlPr>
                      </m:sSubPr>
                      <m:e>
                        <m:r>
                          <a:rPr lang="en-US" altLang="ja-JP" sz="2000" b="1" i="1">
                            <a:latin typeface="Cambria Math" charset="0"/>
                            <a:ea typeface="Hiragino Kaku Gothic Pro W3" charset="-128"/>
                            <a:cs typeface="Hiragino Kaku Gothic Pro W3" charset="-128"/>
                          </a:rPr>
                          <m:t>𝑱</m:t>
                        </m:r>
                      </m:e>
                      <m:sub>
                        <m:r>
                          <a:rPr lang="en-US" altLang="ja-JP" sz="2000" i="1">
                            <a:latin typeface="Cambria Math" charset="0"/>
                            <a:ea typeface="Hiragino Kaku Gothic Pro W3" charset="-128"/>
                            <a:cs typeface="Hiragino Kaku Gothic Pro W3" charset="-128"/>
                          </a:rPr>
                          <m:t>1</m:t>
                        </m:r>
                      </m:sub>
                    </m:sSub>
                    <m:r>
                      <a:rPr lang="en-US" altLang="ja-JP" sz="2000" i="1">
                        <a:latin typeface="Cambria Math" charset="0"/>
                        <a:ea typeface="Hiragino Kaku Gothic Pro W3" charset="-128"/>
                        <a:cs typeface="Hiragino Kaku Gothic Pro W3" charset="-128"/>
                      </a:rPr>
                      <m:t>=</m:t>
                    </m:r>
                    <m:r>
                      <a:rPr lang="en-US" altLang="ja-JP" sz="2000" i="1">
                        <a:latin typeface="Cambria Math" charset="0"/>
                        <a:ea typeface="Cambria Math" charset="0"/>
                        <a:cs typeface="Cambria Math" charset="0"/>
                      </a:rPr>
                      <m:t>𝜎</m:t>
                    </m:r>
                    <m:r>
                      <a:rPr lang="en-US" altLang="ja-JP" sz="2000" b="1" i="1">
                        <a:latin typeface="Cambria Math" charset="0"/>
                        <a:ea typeface="Cambria Math" charset="0"/>
                        <a:cs typeface="Cambria Math" charset="0"/>
                      </a:rPr>
                      <m:t>(</m:t>
                    </m:r>
                    <m:sSub>
                      <m:sSubPr>
                        <m:ctrlPr>
                          <a:rPr lang="en-US" altLang="ja-JP" sz="2000" b="1" i="1">
                            <a:latin typeface="Cambria Math" charset="0"/>
                            <a:ea typeface="Cambria Math" charset="0"/>
                            <a:cs typeface="Cambria Math" charset="0"/>
                          </a:rPr>
                        </m:ctrlPr>
                      </m:sSubPr>
                      <m:e>
                        <m:r>
                          <a:rPr lang="en-US" altLang="ja-JP" sz="2000" b="1" i="1">
                            <a:latin typeface="Cambria Math" charset="0"/>
                            <a:ea typeface="Cambria Math" charset="0"/>
                            <a:cs typeface="Cambria Math" charset="0"/>
                          </a:rPr>
                          <m:t>𝑬</m:t>
                        </m:r>
                      </m:e>
                      <m:sub>
                        <m:r>
                          <a:rPr lang="en-US" altLang="ja-JP" sz="2000" i="1">
                            <a:latin typeface="Cambria Math" charset="0"/>
                            <a:ea typeface="Cambria Math" charset="0"/>
                            <a:cs typeface="Cambria Math" charset="0"/>
                          </a:rPr>
                          <m:t>1</m:t>
                        </m:r>
                      </m:sub>
                    </m:sSub>
                    <m:r>
                      <a:rPr lang="en-US" altLang="ja-JP" sz="2000" i="1">
                        <a:latin typeface="Cambria Math" charset="0"/>
                        <a:ea typeface="Cambria Math" charset="0"/>
                        <a:cs typeface="Cambria Math" charset="0"/>
                      </a:rPr>
                      <m:t>+</m:t>
                    </m:r>
                    <m:sSub>
                      <m:sSubPr>
                        <m:ctrlPr>
                          <a:rPr lang="en-US" altLang="ja-JP" sz="2000" i="1">
                            <a:latin typeface="Cambria Math" charset="0"/>
                            <a:ea typeface="Cambria Math" charset="0"/>
                            <a:cs typeface="Cambria Math" charset="0"/>
                          </a:rPr>
                        </m:ctrlPr>
                      </m:sSubPr>
                      <m:e>
                        <m:r>
                          <a:rPr lang="en-US" altLang="ja-JP" sz="2000" b="1" i="1">
                            <a:latin typeface="Cambria Math" charset="0"/>
                            <a:ea typeface="Cambria Math" charset="0"/>
                            <a:cs typeface="Cambria Math" charset="0"/>
                          </a:rPr>
                          <m:t>𝒗</m:t>
                        </m:r>
                      </m:e>
                      <m:sub>
                        <m:r>
                          <a:rPr lang="en-US" altLang="ja-JP" sz="2000" i="1">
                            <a:latin typeface="Cambria Math" charset="0"/>
                            <a:ea typeface="Cambria Math" charset="0"/>
                            <a:cs typeface="Cambria Math" charset="0"/>
                          </a:rPr>
                          <m:t>1</m:t>
                        </m:r>
                      </m:sub>
                    </m:sSub>
                    <m:r>
                      <a:rPr lang="en-US" altLang="ja-JP" sz="2000" i="1">
                        <a:latin typeface="Cambria Math" charset="0"/>
                        <a:ea typeface="Cambria Math" charset="0"/>
                        <a:cs typeface="Cambria Math" charset="0"/>
                      </a:rPr>
                      <m:t>×</m:t>
                    </m:r>
                    <m:sSub>
                      <m:sSubPr>
                        <m:ctrlPr>
                          <a:rPr lang="en-US" altLang="ja-JP" sz="2000" i="1">
                            <a:latin typeface="Cambria Math" charset="0"/>
                            <a:ea typeface="Cambria Math" charset="0"/>
                            <a:cs typeface="Cambria Math" charset="0"/>
                          </a:rPr>
                        </m:ctrlPr>
                      </m:sSubPr>
                      <m:e>
                        <m:r>
                          <a:rPr lang="en-US" altLang="ja-JP" sz="2000" b="1" i="1">
                            <a:latin typeface="Cambria Math" charset="0"/>
                            <a:ea typeface="Cambria Math" charset="0"/>
                            <a:cs typeface="Cambria Math" charset="0"/>
                          </a:rPr>
                          <m:t>𝑩</m:t>
                        </m:r>
                      </m:e>
                      <m:sub>
                        <m:r>
                          <a:rPr lang="en-US" altLang="ja-JP" sz="2000" i="1">
                            <a:latin typeface="Cambria Math" charset="0"/>
                            <a:ea typeface="Cambria Math" charset="0"/>
                            <a:cs typeface="Cambria Math" charset="0"/>
                          </a:rPr>
                          <m:t>0</m:t>
                        </m:r>
                      </m:sub>
                    </m:sSub>
                    <m:r>
                      <a:rPr lang="en-US" altLang="ja-JP" sz="2000" i="1">
                        <a:latin typeface="Cambria Math" charset="0"/>
                        <a:ea typeface="Cambria Math" charset="0"/>
                        <a:cs typeface="Cambria Math" charset="0"/>
                      </a:rPr>
                      <m:t>)</m:t>
                    </m:r>
                  </m:oMath>
                </a14:m>
                <a:endParaRPr lang="en-US" altLang="ja-JP" sz="2000" dirty="0">
                  <a:solidFill>
                    <a:schemeClr val="tx1"/>
                  </a:solidFill>
                  <a:latin typeface="Hiragino Kaku Gothic Pro W3" charset="-128"/>
                  <a:ea typeface="Cambria Math" charset="0"/>
                  <a:cs typeface="Cambria Math" charset="0"/>
                </a:endParaRPr>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xfrm>
                <a:off x="341042" y="1151758"/>
                <a:ext cx="8389478" cy="4248676"/>
              </a:xfrm>
              <a:blipFill rotWithShape="0">
                <a:blip r:embed="rId3"/>
                <a:stretch>
                  <a:fillRect l="-654" t="-861" b="-100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 name="テキスト ボックス 4"/>
              <p:cNvSpPr txBox="1"/>
              <p:nvPr/>
            </p:nvSpPr>
            <p:spPr>
              <a:xfrm>
                <a:off x="7224413" y="3611456"/>
                <a:ext cx="1448059" cy="1815882"/>
              </a:xfrm>
              <a:prstGeom prst="rect">
                <a:avLst/>
              </a:prstGeom>
              <a:noFill/>
            </p:spPr>
            <p:txBody>
              <a:bodyPr wrap="square" rtlCol="0">
                <a:spAutoFit/>
              </a:bodyPr>
              <a:lstStyle/>
              <a:p>
                <a14:m>
                  <m:oMath xmlns:m="http://schemas.openxmlformats.org/officeDocument/2006/math">
                    <m:r>
                      <a:rPr lang="en-US" altLang="ja-JP" sz="1400" b="1" i="1" smtClean="0">
                        <a:solidFill>
                          <a:schemeClr val="tx1"/>
                        </a:solidFill>
                        <a:latin typeface="Cambria Math" charset="0"/>
                      </a:rPr>
                      <m:t>𝑬</m:t>
                    </m:r>
                    <m:r>
                      <a:rPr lang="en-US" altLang="ja-JP" sz="1400">
                        <a:solidFill>
                          <a:schemeClr val="tx1"/>
                        </a:solidFill>
                        <a:latin typeface="Cambria Math" charset="0"/>
                      </a:rPr>
                      <m:t>: </m:t>
                    </m:r>
                    <m:r>
                      <a:rPr lang="ja-JP" altLang="en-US" sz="1400" b="0" i="0">
                        <a:solidFill>
                          <a:schemeClr val="tx1"/>
                        </a:solidFill>
                        <a:latin typeface="Cambria Math" charset="0"/>
                        <a:ea typeface="Hiragino Kaku Gothic Pro W3" charset="-128"/>
                        <a:cs typeface="Hiragino Kaku Gothic Pro W3" charset="-128"/>
                      </a:rPr>
                      <m:t>電場</m:t>
                    </m:r>
                  </m:oMath>
                </a14:m>
                <a:r>
                  <a:rPr lang="en-US" altLang="ja-JP" sz="1400" b="1" dirty="0" smtClean="0">
                    <a:solidFill>
                      <a:schemeClr val="tx1"/>
                    </a:solidFill>
                  </a:rPr>
                  <a:t> </a:t>
                </a:r>
                <a:endParaRPr lang="en-US" altLang="ja-JP" sz="1400" b="1" dirty="0" smtClean="0"/>
              </a:p>
              <a:p>
                <a14:m>
                  <m:oMath xmlns:m="http://schemas.openxmlformats.org/officeDocument/2006/math">
                    <m:r>
                      <a:rPr lang="en-US" altLang="ja-JP" sz="1400" b="1" i="1">
                        <a:solidFill>
                          <a:schemeClr val="tx1"/>
                        </a:solidFill>
                        <a:latin typeface="Cambria Math" charset="0"/>
                      </a:rPr>
                      <m:t>𝑩</m:t>
                    </m:r>
                  </m:oMath>
                </a14:m>
                <a:r>
                  <a:rPr lang="en-US" altLang="ja-JP" sz="1400" b="1" dirty="0">
                    <a:solidFill>
                      <a:schemeClr val="tx1"/>
                    </a:solidFill>
                  </a:rPr>
                  <a:t>: </a:t>
                </a:r>
                <a:r>
                  <a:rPr lang="ja-JP" altLang="en-US" sz="1400" dirty="0">
                    <a:solidFill>
                      <a:schemeClr val="tx1"/>
                    </a:solidFill>
                    <a:latin typeface="Hiragino Kaku Gothic Pro W3" charset="-128"/>
                    <a:ea typeface="Hiragino Kaku Gothic Pro W3" charset="-128"/>
                    <a:cs typeface="Hiragino Kaku Gothic Pro W3" charset="-128"/>
                  </a:rPr>
                  <a:t>磁束</a:t>
                </a:r>
                <a:r>
                  <a:rPr lang="ja-JP" altLang="en-US" sz="1400" dirty="0" smtClean="0">
                    <a:solidFill>
                      <a:schemeClr val="tx1"/>
                    </a:solidFill>
                    <a:latin typeface="Hiragino Kaku Gothic Pro W3" charset="-128"/>
                    <a:ea typeface="Hiragino Kaku Gothic Pro W3" charset="-128"/>
                    <a:cs typeface="Hiragino Kaku Gothic Pro W3" charset="-128"/>
                  </a:rPr>
                  <a:t>密度</a:t>
                </a:r>
                <a:r>
                  <a:rPr lang="ja-JP" altLang="en-US" sz="1400" dirty="0">
                    <a:solidFill>
                      <a:schemeClr val="tx1"/>
                    </a:solidFill>
                  </a:rPr>
                  <a:t>　</a:t>
                </a:r>
                <a:endParaRPr lang="en-US" altLang="ja-JP" sz="1400" dirty="0" smtClean="0">
                  <a:solidFill>
                    <a:schemeClr val="tx1"/>
                  </a:solidFill>
                </a:endParaRPr>
              </a:p>
              <a:p>
                <a14:m>
                  <m:oMath xmlns:m="http://schemas.openxmlformats.org/officeDocument/2006/math">
                    <m:r>
                      <a:rPr lang="en-US" altLang="ja-JP" sz="1400" b="1" i="1">
                        <a:latin typeface="Cambria Math" charset="0"/>
                      </a:rPr>
                      <m:t>𝒗</m:t>
                    </m:r>
                  </m:oMath>
                </a14:m>
                <a:r>
                  <a:rPr lang="en-US" altLang="ja-JP" sz="1400" dirty="0" smtClean="0"/>
                  <a:t>: </a:t>
                </a:r>
                <a:r>
                  <a:rPr lang="ja-JP" altLang="en-US" sz="1400" dirty="0">
                    <a:latin typeface="Hiragino Kaku Gothic Pro W3" charset="-128"/>
                    <a:ea typeface="Hiragino Kaku Gothic Pro W3" charset="-128"/>
                    <a:cs typeface="Hiragino Kaku Gothic Pro W3" charset="-128"/>
                  </a:rPr>
                  <a:t>速度</a:t>
                </a:r>
                <a:r>
                  <a:rPr lang="en-US" altLang="ja-JP" sz="1400" dirty="0" smtClean="0"/>
                  <a:t>      </a:t>
                </a:r>
                <a:r>
                  <a:rPr lang="en-US" altLang="ja-JP" sz="1400" dirty="0"/>
                  <a:t> </a:t>
                </a:r>
                <a:r>
                  <a:rPr lang="en-US" altLang="ja-JP" sz="1400" dirty="0" smtClean="0"/>
                  <a:t> </a:t>
                </a:r>
              </a:p>
              <a:p>
                <a14:m>
                  <m:oMath xmlns:m="http://schemas.openxmlformats.org/officeDocument/2006/math">
                    <m:r>
                      <a:rPr lang="en-US" altLang="ja-JP" sz="1400" b="1" i="1">
                        <a:solidFill>
                          <a:schemeClr val="tx1"/>
                        </a:solidFill>
                        <a:latin typeface="Cambria Math" charset="0"/>
                      </a:rPr>
                      <m:t>𝑱</m:t>
                    </m:r>
                  </m:oMath>
                </a14:m>
                <a:r>
                  <a:rPr lang="en-US" altLang="ja-JP" sz="1400" dirty="0">
                    <a:solidFill>
                      <a:schemeClr val="tx1"/>
                    </a:solidFill>
                  </a:rPr>
                  <a:t>: </a:t>
                </a:r>
                <a:r>
                  <a:rPr lang="ja-JP" altLang="en-US" sz="1400" dirty="0">
                    <a:solidFill>
                      <a:schemeClr val="tx1"/>
                    </a:solidFill>
                    <a:latin typeface="Hiragino Kaku Gothic Pro W3" charset="-128"/>
                    <a:ea typeface="Hiragino Kaku Gothic Pro W3" charset="-128"/>
                    <a:cs typeface="Hiragino Kaku Gothic Pro W3" charset="-128"/>
                  </a:rPr>
                  <a:t>電流密度</a:t>
                </a:r>
                <a:r>
                  <a:rPr lang="en-US" altLang="ja-JP" sz="1400" dirty="0">
                    <a:solidFill>
                      <a:schemeClr val="tx1"/>
                    </a:solidFill>
                    <a:latin typeface="Hiragino Kaku Gothic Pro W3" charset="-128"/>
                    <a:ea typeface="Hiragino Kaku Gothic Pro W3" charset="-128"/>
                    <a:cs typeface="Hiragino Kaku Gothic Pro W3" charset="-128"/>
                  </a:rPr>
                  <a:t> </a:t>
                </a:r>
                <a:endParaRPr lang="en-US" altLang="ja-JP" sz="1400" dirty="0">
                  <a:latin typeface="Hiragino Kaku Gothic Pro W3" charset="-128"/>
                  <a:ea typeface="Hiragino Kaku Gothic Pro W3" charset="-128"/>
                  <a:cs typeface="Hiragino Kaku Gothic Pro W3" charset="-128"/>
                </a:endParaRPr>
              </a:p>
              <a:p>
                <a14:m>
                  <m:oMath xmlns:m="http://schemas.openxmlformats.org/officeDocument/2006/math">
                    <m:r>
                      <a:rPr lang="en-US" altLang="ja-JP" sz="1400" i="1">
                        <a:solidFill>
                          <a:schemeClr val="tx1"/>
                        </a:solidFill>
                        <a:latin typeface="Cambria Math" charset="0"/>
                        <a:ea typeface="Cambria Math" charset="0"/>
                        <a:cs typeface="Cambria Math" charset="0"/>
                      </a:rPr>
                      <m:t>𝜌</m:t>
                    </m:r>
                  </m:oMath>
                </a14:m>
                <a:r>
                  <a:rPr lang="en-US" altLang="ja-JP" sz="1400" dirty="0">
                    <a:solidFill>
                      <a:schemeClr val="tx1"/>
                    </a:solidFill>
                  </a:rPr>
                  <a:t>: </a:t>
                </a:r>
                <a:r>
                  <a:rPr lang="ja-JP" altLang="en-US" sz="1400" dirty="0">
                    <a:solidFill>
                      <a:schemeClr val="tx1"/>
                    </a:solidFill>
                    <a:latin typeface="Hiragino Kaku Gothic Pro W3" charset="-128"/>
                    <a:ea typeface="Hiragino Kaku Gothic Pro W3" charset="-128"/>
                    <a:cs typeface="Hiragino Kaku Gothic Pro W3" charset="-128"/>
                  </a:rPr>
                  <a:t>密度</a:t>
                </a:r>
                <a:r>
                  <a:rPr lang="en-US" altLang="ja-JP" sz="1400" dirty="0">
                    <a:solidFill>
                      <a:schemeClr val="tx1"/>
                    </a:solidFill>
                  </a:rPr>
                  <a:t>   </a:t>
                </a:r>
                <a:r>
                  <a:rPr lang="en-US" altLang="ja-JP" sz="1400" dirty="0" smtClean="0">
                    <a:solidFill>
                      <a:schemeClr val="tx1"/>
                    </a:solidFill>
                  </a:rPr>
                  <a:t>     </a:t>
                </a:r>
              </a:p>
              <a:p>
                <a14:m>
                  <m:oMath xmlns:m="http://schemas.openxmlformats.org/officeDocument/2006/math">
                    <m:r>
                      <a:rPr lang="en-US" altLang="ja-JP" sz="1400" i="1">
                        <a:solidFill>
                          <a:schemeClr val="tx1"/>
                        </a:solidFill>
                        <a:latin typeface="Cambria Math" charset="0"/>
                      </a:rPr>
                      <m:t>𝑝</m:t>
                    </m:r>
                  </m:oMath>
                </a14:m>
                <a:r>
                  <a:rPr lang="en-US" altLang="ja-JP" sz="1400" dirty="0">
                    <a:solidFill>
                      <a:schemeClr val="tx1"/>
                    </a:solidFill>
                  </a:rPr>
                  <a:t>: </a:t>
                </a:r>
                <a:r>
                  <a:rPr lang="ja-JP" altLang="en-US" sz="1400" dirty="0">
                    <a:solidFill>
                      <a:schemeClr val="tx1"/>
                    </a:solidFill>
                    <a:latin typeface="Hiragino Kaku Gothic Pro W3" charset="-128"/>
                    <a:ea typeface="Hiragino Kaku Gothic Pro W3" charset="-128"/>
                    <a:cs typeface="Hiragino Kaku Gothic Pro W3" charset="-128"/>
                  </a:rPr>
                  <a:t>圧力</a:t>
                </a:r>
                <a:r>
                  <a:rPr lang="en-US" altLang="ja-JP" sz="1400" dirty="0">
                    <a:solidFill>
                      <a:schemeClr val="tx1"/>
                    </a:solidFill>
                  </a:rPr>
                  <a:t>     </a:t>
                </a:r>
                <a:endParaRPr lang="en-US" altLang="ja-JP" sz="1400" dirty="0" smtClean="0">
                  <a:solidFill>
                    <a:schemeClr val="tx1"/>
                  </a:solidFill>
                </a:endParaRPr>
              </a:p>
              <a:p>
                <a14:m>
                  <m:oMath xmlns:m="http://schemas.openxmlformats.org/officeDocument/2006/math">
                    <m:r>
                      <a:rPr lang="en-US" altLang="ja-JP" sz="1400" i="1">
                        <a:solidFill>
                          <a:schemeClr val="tx1"/>
                        </a:solidFill>
                        <a:latin typeface="Cambria Math" charset="0"/>
                        <a:ea typeface="Cambria Math" charset="0"/>
                        <a:cs typeface="Cambria Math" charset="0"/>
                      </a:rPr>
                      <m:t>𝜇</m:t>
                    </m:r>
                  </m:oMath>
                </a14:m>
                <a:r>
                  <a:rPr lang="en-US" altLang="ja-JP" sz="1400" dirty="0">
                    <a:solidFill>
                      <a:schemeClr val="tx1"/>
                    </a:solidFill>
                  </a:rPr>
                  <a:t>: </a:t>
                </a:r>
                <a:r>
                  <a:rPr lang="ja-JP" altLang="en-US" sz="1400" dirty="0" smtClean="0">
                    <a:solidFill>
                      <a:schemeClr val="tx1"/>
                    </a:solidFill>
                    <a:latin typeface="Hiragino Kaku Gothic Pro W3" charset="-128"/>
                    <a:ea typeface="Hiragino Kaku Gothic Pro W3" charset="-128"/>
                    <a:cs typeface="Hiragino Kaku Gothic Pro W3" charset="-128"/>
                  </a:rPr>
                  <a:t>透磁率</a:t>
                </a:r>
                <a:r>
                  <a:rPr lang="en-US" altLang="ja-JP" sz="1400" dirty="0" smtClean="0">
                    <a:solidFill>
                      <a:schemeClr val="tx1"/>
                    </a:solidFill>
                  </a:rPr>
                  <a:t>   </a:t>
                </a:r>
                <a:endParaRPr lang="en-US" altLang="ja-JP" sz="1400" dirty="0" smtClean="0"/>
              </a:p>
              <a:p>
                <a14:m>
                  <m:oMath xmlns:m="http://schemas.openxmlformats.org/officeDocument/2006/math">
                    <m:r>
                      <a:rPr lang="en-US" altLang="ja-JP" sz="1400" i="1" smtClean="0">
                        <a:solidFill>
                          <a:schemeClr val="tx1"/>
                        </a:solidFill>
                        <a:latin typeface="Cambria Math" charset="0"/>
                        <a:ea typeface="Cambria Math" charset="0"/>
                        <a:cs typeface="Cambria Math" charset="0"/>
                      </a:rPr>
                      <m:t>𝜎</m:t>
                    </m:r>
                  </m:oMath>
                </a14:m>
                <a:r>
                  <a:rPr lang="en-US" altLang="ja-JP" sz="1400" dirty="0" smtClean="0">
                    <a:solidFill>
                      <a:schemeClr val="tx1"/>
                    </a:solidFill>
                  </a:rPr>
                  <a:t>: </a:t>
                </a:r>
                <a:r>
                  <a:rPr lang="ja-JP" altLang="en-US" sz="1400" dirty="0" smtClean="0">
                    <a:solidFill>
                      <a:schemeClr val="tx1"/>
                    </a:solidFill>
                    <a:latin typeface="Hiragino Kaku Gothic Pro W3" charset="-128"/>
                    <a:ea typeface="Hiragino Kaku Gothic Pro W3" charset="-128"/>
                    <a:cs typeface="Hiragino Kaku Gothic Pro W3" charset="-128"/>
                  </a:rPr>
                  <a:t>電気伝導率</a:t>
                </a:r>
                <a:endParaRPr lang="en-US" altLang="ja-JP" sz="1400" dirty="0">
                  <a:solidFill>
                    <a:schemeClr val="tx1"/>
                  </a:solidFill>
                  <a:latin typeface="Hiragino Kaku Gothic Pro W3" charset="-128"/>
                  <a:ea typeface="Hiragino Kaku Gothic Pro W3" charset="-128"/>
                  <a:cs typeface="Hiragino Kaku Gothic Pro W3" charset="-128"/>
                </a:endParaRPr>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7224413" y="3611456"/>
                <a:ext cx="1448059" cy="1815882"/>
              </a:xfrm>
              <a:prstGeom prst="rect">
                <a:avLst/>
              </a:prstGeom>
              <a:blipFill rotWithShape="0">
                <a:blip r:embed="rId4"/>
                <a:stretch>
                  <a:fillRect t="-13758" b="-2685"/>
                </a:stretch>
              </a:blipFill>
            </p:spPr>
            <p:txBody>
              <a:bodyPr/>
              <a:lstStyle/>
              <a:p>
                <a:r>
                  <a:rPr lang="ja-JP" altLang="en-US">
                    <a:noFill/>
                  </a:rPr>
                  <a:t> </a:t>
                </a:r>
              </a:p>
            </p:txBody>
          </p:sp>
        </mc:Fallback>
      </mc:AlternateContent>
      <p:sp>
        <p:nvSpPr>
          <p:cNvPr id="8" name="フレーム 7"/>
          <p:cNvSpPr/>
          <p:nvPr/>
        </p:nvSpPr>
        <p:spPr>
          <a:xfrm>
            <a:off x="7101592" y="3493184"/>
            <a:ext cx="1492324" cy="2046201"/>
          </a:xfrm>
          <a:prstGeom prst="frame">
            <a:avLst>
              <a:gd name="adj1" fmla="val 1797"/>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7" name="テキスト ボックス 6"/>
          <p:cNvSpPr txBox="1"/>
          <p:nvPr/>
        </p:nvSpPr>
        <p:spPr>
          <a:xfrm>
            <a:off x="5193473" y="2763317"/>
            <a:ext cx="3712876" cy="523220"/>
          </a:xfrm>
          <a:prstGeom prst="rect">
            <a:avLst/>
          </a:prstGeom>
          <a:noFill/>
        </p:spPr>
        <p:txBody>
          <a:bodyPr wrap="none" rtlCol="0">
            <a:spAutoFit/>
          </a:bodyPr>
          <a:lstStyle/>
          <a:p>
            <a:r>
              <a:rPr lang="ja-JP" altLang="en-US" sz="1400" dirty="0">
                <a:latin typeface="Hiragino Kaku Gothic Pro W3" charset="-128"/>
                <a:ea typeface="Hiragino Kaku Gothic Pro W3" charset="-128"/>
                <a:cs typeface="Hiragino Kaku Gothic Pro W3" charset="-128"/>
              </a:rPr>
              <a:t>添字</a:t>
            </a:r>
            <a:r>
              <a:rPr lang="en-US" altLang="ja-JP" sz="1400" dirty="0">
                <a:latin typeface="Hiragino Kaku Gothic Pro W3" charset="-128"/>
                <a:ea typeface="Hiragino Kaku Gothic Pro W3" charset="-128"/>
                <a:cs typeface="Hiragino Kaku Gothic Pro W3" charset="-128"/>
              </a:rPr>
              <a:t> 0 </a:t>
            </a:r>
            <a:r>
              <a:rPr lang="mr-IN" altLang="ja-JP" sz="1400" dirty="0" smtClean="0">
                <a:latin typeface="Hiragino Kaku Gothic Pro W3" charset="-128"/>
                <a:ea typeface="Hiragino Kaku Gothic Pro W3" charset="-128"/>
                <a:cs typeface="Hiragino Kaku Gothic Pro W3" charset="-128"/>
              </a:rPr>
              <a:t>…</a:t>
            </a:r>
            <a:r>
              <a:rPr lang="en-US" altLang="ja-JP" sz="1400" dirty="0" smtClean="0">
                <a:latin typeface="Hiragino Kaku Gothic Pro W3" charset="-128"/>
                <a:ea typeface="Hiragino Kaku Gothic Pro W3" charset="-128"/>
                <a:cs typeface="Hiragino Kaku Gothic Pro W3" charset="-128"/>
              </a:rPr>
              <a:t> </a:t>
            </a:r>
            <a:r>
              <a:rPr lang="ja-JP" altLang="en-US" sz="1400" dirty="0">
                <a:latin typeface="Hiragino Kaku Gothic Pro W3" charset="-128"/>
                <a:ea typeface="Hiragino Kaku Gothic Pro W3" charset="-128"/>
                <a:cs typeface="Hiragino Kaku Gothic Pro W3" charset="-128"/>
              </a:rPr>
              <a:t>時間と空間に一様で静止した状態</a:t>
            </a:r>
            <a:endParaRPr lang="en-US" altLang="ja-JP" sz="1400" dirty="0">
              <a:latin typeface="Hiragino Kaku Gothic Pro W3" charset="-128"/>
              <a:ea typeface="Hiragino Kaku Gothic Pro W3" charset="-128"/>
              <a:cs typeface="Hiragino Kaku Gothic Pro W3" charset="-128"/>
            </a:endParaRPr>
          </a:p>
          <a:p>
            <a:r>
              <a:rPr lang="ja-JP" altLang="en-US" sz="1400" dirty="0">
                <a:latin typeface="Hiragino Kaku Gothic Pro W3" charset="-128"/>
                <a:ea typeface="Hiragino Kaku Gothic Pro W3" charset="-128"/>
                <a:cs typeface="Hiragino Kaku Gothic Pro W3" charset="-128"/>
              </a:rPr>
              <a:t>添字</a:t>
            </a:r>
            <a:r>
              <a:rPr lang="en-US" altLang="ja-JP" sz="1400" dirty="0">
                <a:latin typeface="Hiragino Kaku Gothic Pro W3" charset="-128"/>
                <a:ea typeface="Hiragino Kaku Gothic Pro W3" charset="-128"/>
                <a:cs typeface="Hiragino Kaku Gothic Pro W3" charset="-128"/>
              </a:rPr>
              <a:t> 1 </a:t>
            </a:r>
            <a:r>
              <a:rPr lang="mr-IN" altLang="ja-JP" sz="1400" dirty="0" smtClean="0">
                <a:latin typeface="Hiragino Kaku Gothic Pro W3" charset="-128"/>
                <a:ea typeface="Hiragino Kaku Gothic Pro W3" charset="-128"/>
                <a:cs typeface="Hiragino Kaku Gothic Pro W3" charset="-128"/>
              </a:rPr>
              <a:t>…</a:t>
            </a:r>
            <a:r>
              <a:rPr lang="en-US" altLang="ja-JP" sz="1400" dirty="0" smtClean="0">
                <a:latin typeface="Hiragino Kaku Gothic Pro W3" charset="-128"/>
                <a:ea typeface="Hiragino Kaku Gothic Pro W3" charset="-128"/>
                <a:cs typeface="Hiragino Kaku Gothic Pro W3" charset="-128"/>
              </a:rPr>
              <a:t> </a:t>
            </a:r>
            <a:r>
              <a:rPr lang="ja-JP" altLang="en-US" sz="1400" dirty="0">
                <a:latin typeface="Hiragino Kaku Gothic Pro W3" charset="-128"/>
                <a:ea typeface="Hiragino Kaku Gothic Pro W3" charset="-128"/>
                <a:cs typeface="Hiragino Kaku Gothic Pro W3" charset="-128"/>
              </a:rPr>
              <a:t>時間と空間に依存した微小変動</a:t>
            </a:r>
            <a:endParaRPr lang="en-US" altLang="ja-JP" sz="1400" dirty="0">
              <a:latin typeface="Hiragino Kaku Gothic Pro W3" charset="-128"/>
              <a:ea typeface="Hiragino Kaku Gothic Pro W3" charset="-128"/>
              <a:cs typeface="Hiragino Kaku Gothic Pro W3" charset="-128"/>
            </a:endParaRPr>
          </a:p>
        </p:txBody>
      </p:sp>
      <p:sp>
        <p:nvSpPr>
          <p:cNvPr id="9" name="フレーム 8"/>
          <p:cNvSpPr/>
          <p:nvPr/>
        </p:nvSpPr>
        <p:spPr>
          <a:xfrm>
            <a:off x="5133332" y="2643649"/>
            <a:ext cx="3860317" cy="774811"/>
          </a:xfrm>
          <a:prstGeom prst="frame">
            <a:avLst>
              <a:gd name="adj1" fmla="val 2821"/>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6" name="テキスト ボックス 5"/>
          <p:cNvSpPr txBox="1"/>
          <p:nvPr/>
        </p:nvSpPr>
        <p:spPr>
          <a:xfrm>
            <a:off x="2265354" y="5859588"/>
            <a:ext cx="4576894" cy="861774"/>
          </a:xfrm>
          <a:prstGeom prst="rect">
            <a:avLst/>
          </a:prstGeom>
          <a:noFill/>
        </p:spPr>
        <p:txBody>
          <a:bodyPr wrap="none" rtlCol="0">
            <a:spAutoFit/>
          </a:bodyPr>
          <a:lstStyle/>
          <a:p>
            <a:pPr marL="285750" indent="-285750">
              <a:buFont typeface="Arial" charset="0"/>
              <a:buChar char="•"/>
            </a:pPr>
            <a:r>
              <a:rPr kumimoji="1" lang="ja-JP" altLang="en-US" sz="2000" dirty="0" smtClean="0">
                <a:latin typeface="Hiragino Kaku Gothic Pro W3" charset="-128"/>
                <a:ea typeface="Hiragino Kaku Gothic Pro W3" charset="-128"/>
                <a:cs typeface="Hiragino Kaku Gothic Pro W3" charset="-128"/>
              </a:rPr>
              <a:t>波の解を仮定し</a:t>
            </a:r>
            <a:r>
              <a:rPr kumimoji="1" lang="en-US" altLang="ja-JP" sz="2000" dirty="0" smtClean="0">
                <a:latin typeface="Hiragino Kaku Gothic Pro W3" charset="-128"/>
                <a:ea typeface="Hiragino Kaku Gothic Pro W3" charset="-128"/>
                <a:cs typeface="Hiragino Kaku Gothic Pro W3" charset="-128"/>
              </a:rPr>
              <a:t>, </a:t>
            </a:r>
            <a:r>
              <a:rPr kumimoji="1" lang="ja-JP" altLang="en-US" sz="2000" dirty="0" smtClean="0">
                <a:latin typeface="Hiragino Kaku Gothic Pro W3" charset="-128"/>
                <a:ea typeface="Hiragino Kaku Gothic Pro W3" charset="-128"/>
                <a:cs typeface="Hiragino Kaku Gothic Pro W3" charset="-128"/>
              </a:rPr>
              <a:t>分散関係を求める</a:t>
            </a:r>
            <a:endParaRPr kumimoji="1" lang="en-US" altLang="ja-JP" sz="2000" dirty="0" smtClean="0">
              <a:latin typeface="Hiragino Kaku Gothic Pro W3" charset="-128"/>
              <a:ea typeface="Hiragino Kaku Gothic Pro W3" charset="-128"/>
              <a:cs typeface="Hiragino Kaku Gothic Pro W3" charset="-128"/>
            </a:endParaRPr>
          </a:p>
          <a:p>
            <a:pPr marL="285750" indent="-285750">
              <a:buFont typeface="Arial" charset="0"/>
              <a:buChar char="•"/>
            </a:pPr>
            <a:r>
              <a:rPr lang="ja-JP" altLang="en-US" sz="2000" dirty="0" smtClean="0">
                <a:latin typeface="Hiragino Kaku Gothic Pro W3" charset="-128"/>
                <a:ea typeface="Hiragino Kaku Gothic Pro W3" charset="-128"/>
                <a:cs typeface="Hiragino Kaku Gothic Pro W3" charset="-128"/>
              </a:rPr>
              <a:t>各モードの基本的性質を考察する</a:t>
            </a:r>
            <a:endParaRPr lang="en-US" altLang="ja-JP" sz="2000" dirty="0" smtClean="0">
              <a:latin typeface="Hiragino Kaku Gothic Pro W3" charset="-128"/>
              <a:ea typeface="Hiragino Kaku Gothic Pro W3" charset="-128"/>
              <a:cs typeface="Hiragino Kaku Gothic Pro W3" charset="-128"/>
            </a:endParaRPr>
          </a:p>
          <a:p>
            <a:pPr marL="285750" indent="-285750">
              <a:buFont typeface="Arial" charset="0"/>
              <a:buChar char="•"/>
            </a:pPr>
            <a:endParaRPr lang="en-US" altLang="ja-JP" sz="1000" dirty="0">
              <a:latin typeface="Hiragino Kaku Gothic Pro W3" charset="-128"/>
              <a:ea typeface="Hiragino Kaku Gothic Pro W3" charset="-128"/>
              <a:cs typeface="Hiragino Kaku Gothic Pro W3" charset="-128"/>
            </a:endParaRPr>
          </a:p>
        </p:txBody>
      </p:sp>
      <p:sp>
        <p:nvSpPr>
          <p:cNvPr id="4" name="下矢印 3"/>
          <p:cNvSpPr/>
          <p:nvPr/>
        </p:nvSpPr>
        <p:spPr>
          <a:xfrm rot="16200000">
            <a:off x="1278836" y="5720631"/>
            <a:ext cx="543340" cy="980664"/>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43300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5475</TotalTime>
  <Words>390</Words>
  <Application>Microsoft Macintosh PowerPoint</Application>
  <PresentationFormat>画面に合わせる (4:3)</PresentationFormat>
  <Paragraphs>59</Paragraphs>
  <Slides>4</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.AppleSystemUIFont</vt:lpstr>
      <vt:lpstr>Cambria Math</vt:lpstr>
      <vt:lpstr>Hiragino Kaku Gothic Pro W3</vt:lpstr>
      <vt:lpstr>Hiragino Kaku Gothic Pro W6</vt:lpstr>
      <vt:lpstr>Yu Gothic</vt:lpstr>
      <vt:lpstr>Yu Gothic Light</vt:lpstr>
      <vt:lpstr>Arial</vt:lpstr>
      <vt:lpstr>ホワイト</vt:lpstr>
      <vt:lpstr>Alfvén 波の伝播に関する考察</vt:lpstr>
      <vt:lpstr>  研究対象</vt:lpstr>
      <vt:lpstr>  研究対象</vt:lpstr>
      <vt:lpstr>  線形化した基礎方程式系</vt:lpstr>
    </vt:vector>
  </TitlesOfParts>
  <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京都大学大学院  理学研究科 地球惑星科学専攻 修士課程入試 口頭試問</dc:title>
  <dc:creator>香川 大輔</dc:creator>
  <cp:lastModifiedBy>香川 大輔</cp:lastModifiedBy>
  <cp:revision>327</cp:revision>
  <cp:lastPrinted>2019-02-20T05:48:27Z</cp:lastPrinted>
  <dcterms:created xsi:type="dcterms:W3CDTF">2018-06-15T11:43:35Z</dcterms:created>
  <dcterms:modified xsi:type="dcterms:W3CDTF">2019-02-20T12:09:14Z</dcterms:modified>
</cp:coreProperties>
</file>