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3" r:id="rId3"/>
    <p:sldId id="266" r:id="rId4"/>
    <p:sldId id="269" r:id="rId5"/>
    <p:sldId id="270" r:id="rId6"/>
  </p:sldIdLst>
  <p:sldSz cx="9902825" cy="6858000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90" d="100"/>
          <a:sy n="90" d="100"/>
        </p:scale>
        <p:origin x="6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理花 白濱" userId="175e7a8cd6198643" providerId="LiveId" clId="{9CEBA1A9-6561-43FF-A543-37BE2AEA67FA}"/>
    <pc:docChg chg="undo custSel addSld modSld">
      <pc:chgData name="理花 白濱" userId="175e7a8cd6198643" providerId="LiveId" clId="{9CEBA1A9-6561-43FF-A543-37BE2AEA67FA}" dt="2019-02-15T08:30:09.153" v="4067"/>
      <pc:docMkLst>
        <pc:docMk/>
      </pc:docMkLst>
      <pc:sldChg chg="addSp delSp modSp">
        <pc:chgData name="理花 白濱" userId="175e7a8cd6198643" providerId="LiveId" clId="{9CEBA1A9-6561-43FF-A543-37BE2AEA67FA}" dt="2019-02-15T05:19:19.588" v="908" actId="1076"/>
        <pc:sldMkLst>
          <pc:docMk/>
          <pc:sldMk cId="2354608023" sldId="263"/>
        </pc:sldMkLst>
        <pc:spChg chg="mod">
          <ac:chgData name="理花 白濱" userId="175e7a8cd6198643" providerId="LiveId" clId="{9CEBA1A9-6561-43FF-A543-37BE2AEA67FA}" dt="2019-02-15T05:15:45.923" v="687" actId="1076"/>
          <ac:spMkLst>
            <pc:docMk/>
            <pc:sldMk cId="2354608023" sldId="263"/>
            <ac:spMk id="4" creationId="{B4AEF912-86E4-447A-89F2-7223DF736606}"/>
          </ac:spMkLst>
        </pc:spChg>
        <pc:spChg chg="del mod">
          <ac:chgData name="理花 白濱" userId="175e7a8cd6198643" providerId="LiveId" clId="{9CEBA1A9-6561-43FF-A543-37BE2AEA67FA}" dt="2019-02-15T05:14:09.504" v="662" actId="478"/>
          <ac:spMkLst>
            <pc:docMk/>
            <pc:sldMk cId="2354608023" sldId="263"/>
            <ac:spMk id="7" creationId="{9456DA79-1578-47A2-B865-714889865428}"/>
          </ac:spMkLst>
        </pc:spChg>
        <pc:spChg chg="mod">
          <ac:chgData name="理花 白濱" userId="175e7a8cd6198643" providerId="LiveId" clId="{9CEBA1A9-6561-43FF-A543-37BE2AEA67FA}" dt="2019-02-15T05:19:19.588" v="908" actId="1076"/>
          <ac:spMkLst>
            <pc:docMk/>
            <pc:sldMk cId="2354608023" sldId="263"/>
            <ac:spMk id="12" creationId="{3B396B1D-5568-48B2-92AB-58E0DD660DEA}"/>
          </ac:spMkLst>
        </pc:spChg>
        <pc:spChg chg="del mod">
          <ac:chgData name="理花 白濱" userId="175e7a8cd6198643" providerId="LiveId" clId="{9CEBA1A9-6561-43FF-A543-37BE2AEA67FA}" dt="2019-02-15T05:14:07.760" v="661" actId="478"/>
          <ac:spMkLst>
            <pc:docMk/>
            <pc:sldMk cId="2354608023" sldId="263"/>
            <ac:spMk id="15" creationId="{32301309-5942-4121-8795-93F4F5C80ABD}"/>
          </ac:spMkLst>
        </pc:spChg>
        <pc:spChg chg="mod">
          <ac:chgData name="理花 白濱" userId="175e7a8cd6198643" providerId="LiveId" clId="{9CEBA1A9-6561-43FF-A543-37BE2AEA67FA}" dt="2019-02-15T05:19:17.766" v="907" actId="1076"/>
          <ac:spMkLst>
            <pc:docMk/>
            <pc:sldMk cId="2354608023" sldId="263"/>
            <ac:spMk id="17" creationId="{3A83CFA7-3762-42B7-8C4C-F634FB9A0733}"/>
          </ac:spMkLst>
        </pc:spChg>
        <pc:spChg chg="add mod">
          <ac:chgData name="理花 白濱" userId="175e7a8cd6198643" providerId="LiveId" clId="{9CEBA1A9-6561-43FF-A543-37BE2AEA67FA}" dt="2019-02-15T05:15:26.954" v="683" actId="1076"/>
          <ac:spMkLst>
            <pc:docMk/>
            <pc:sldMk cId="2354608023" sldId="263"/>
            <ac:spMk id="18" creationId="{2BBE7171-499F-4280-88CF-BD7DF1013B97}"/>
          </ac:spMkLst>
        </pc:spChg>
        <pc:spChg chg="add mod">
          <ac:chgData name="理花 白濱" userId="175e7a8cd6198643" providerId="LiveId" clId="{9CEBA1A9-6561-43FF-A543-37BE2AEA67FA}" dt="2019-02-15T05:15:31.118" v="685" actId="1076"/>
          <ac:spMkLst>
            <pc:docMk/>
            <pc:sldMk cId="2354608023" sldId="263"/>
            <ac:spMk id="19" creationId="{6345E5A1-E8FD-47FA-B4B3-91B70534A9A8}"/>
          </ac:spMkLst>
        </pc:spChg>
        <pc:spChg chg="add mod">
          <ac:chgData name="理花 白濱" userId="175e7a8cd6198643" providerId="LiveId" clId="{9CEBA1A9-6561-43FF-A543-37BE2AEA67FA}" dt="2019-02-15T05:14:18.075" v="663" actId="164"/>
          <ac:spMkLst>
            <pc:docMk/>
            <pc:sldMk cId="2354608023" sldId="263"/>
            <ac:spMk id="24" creationId="{A573EC96-3630-44FD-967E-5D16CA9EF83C}"/>
          </ac:spMkLst>
        </pc:spChg>
        <pc:spChg chg="add mod">
          <ac:chgData name="理花 白濱" userId="175e7a8cd6198643" providerId="LiveId" clId="{9CEBA1A9-6561-43FF-A543-37BE2AEA67FA}" dt="2019-02-15T05:14:18.075" v="663" actId="164"/>
          <ac:spMkLst>
            <pc:docMk/>
            <pc:sldMk cId="2354608023" sldId="263"/>
            <ac:spMk id="25" creationId="{271825F1-7445-4933-AA43-BADDA9C09B99}"/>
          </ac:spMkLst>
        </pc:spChg>
        <pc:grpChg chg="add mod">
          <ac:chgData name="理花 白濱" userId="175e7a8cd6198643" providerId="LiveId" clId="{9CEBA1A9-6561-43FF-A543-37BE2AEA67FA}" dt="2019-02-15T05:15:36.552" v="686" actId="1076"/>
          <ac:grpSpMkLst>
            <pc:docMk/>
            <pc:sldMk cId="2354608023" sldId="263"/>
            <ac:grpSpMk id="26" creationId="{FE774011-DE08-4556-AEE1-C447709C9C9E}"/>
          </ac:grpSpMkLst>
        </pc:grpChg>
        <pc:picChg chg="mod">
          <ac:chgData name="理花 白濱" userId="175e7a8cd6198643" providerId="LiveId" clId="{9CEBA1A9-6561-43FF-A543-37BE2AEA67FA}" dt="2019-02-15T05:14:18.075" v="663" actId="164"/>
          <ac:picMkLst>
            <pc:docMk/>
            <pc:sldMk cId="2354608023" sldId="263"/>
            <ac:picMk id="3" creationId="{4214CD01-5121-48A5-883C-AC90B5DF0FA6}"/>
          </ac:picMkLst>
        </pc:picChg>
        <pc:cxnChg chg="add del mod">
          <ac:chgData name="理花 白濱" userId="175e7a8cd6198643" providerId="LiveId" clId="{9CEBA1A9-6561-43FF-A543-37BE2AEA67FA}" dt="2019-02-15T05:07:45.919" v="561" actId="11529"/>
          <ac:cxnSpMkLst>
            <pc:docMk/>
            <pc:sldMk cId="2354608023" sldId="263"/>
            <ac:cxnSpMk id="6" creationId="{2B6C8E14-6B9C-491D-8EB8-DA47CB9E28D9}"/>
          </ac:cxnSpMkLst>
        </pc:cxnChg>
        <pc:cxnChg chg="add del mod">
          <ac:chgData name="理花 白濱" userId="175e7a8cd6198643" providerId="LiveId" clId="{9CEBA1A9-6561-43FF-A543-37BE2AEA67FA}" dt="2019-02-15T05:08:06.226" v="563" actId="11529"/>
          <ac:cxnSpMkLst>
            <pc:docMk/>
            <pc:sldMk cId="2354608023" sldId="263"/>
            <ac:cxnSpMk id="10" creationId="{482F20B0-8A4A-462D-B5AD-620FA9BC8D8B}"/>
          </ac:cxnSpMkLst>
        </pc:cxnChg>
        <pc:cxnChg chg="add mod">
          <ac:chgData name="理花 白濱" userId="175e7a8cd6198643" providerId="LiveId" clId="{9CEBA1A9-6561-43FF-A543-37BE2AEA67FA}" dt="2019-02-15T05:14:18.075" v="663" actId="164"/>
          <ac:cxnSpMkLst>
            <pc:docMk/>
            <pc:sldMk cId="2354608023" sldId="263"/>
            <ac:cxnSpMk id="20" creationId="{5F98833F-8026-4FA1-86F8-49DCB375B58A}"/>
          </ac:cxnSpMkLst>
        </pc:cxnChg>
        <pc:cxnChg chg="add mod">
          <ac:chgData name="理花 白濱" userId="175e7a8cd6198643" providerId="LiveId" clId="{9CEBA1A9-6561-43FF-A543-37BE2AEA67FA}" dt="2019-02-15T05:14:18.075" v="663" actId="164"/>
          <ac:cxnSpMkLst>
            <pc:docMk/>
            <pc:sldMk cId="2354608023" sldId="263"/>
            <ac:cxnSpMk id="21" creationId="{81240646-F198-41EC-A424-1FABEA7BAD2A}"/>
          </ac:cxnSpMkLst>
        </pc:cxnChg>
      </pc:sldChg>
      <pc:sldChg chg="modSp">
        <pc:chgData name="理花 白濱" userId="175e7a8cd6198643" providerId="LiveId" clId="{9CEBA1A9-6561-43FF-A543-37BE2AEA67FA}" dt="2019-02-15T05:36:58.484" v="1652" actId="1076"/>
        <pc:sldMkLst>
          <pc:docMk/>
          <pc:sldMk cId="1822041141" sldId="266"/>
        </pc:sldMkLst>
        <pc:spChg chg="mod">
          <ac:chgData name="理花 白濱" userId="175e7a8cd6198643" providerId="LiveId" clId="{9CEBA1A9-6561-43FF-A543-37BE2AEA67FA}" dt="2019-02-15T05:35:50.339" v="1532" actId="1076"/>
          <ac:spMkLst>
            <pc:docMk/>
            <pc:sldMk cId="1822041141" sldId="266"/>
            <ac:spMk id="3" creationId="{39172E7A-7CB2-4500-9495-7CA3F21663E1}"/>
          </ac:spMkLst>
        </pc:spChg>
        <pc:spChg chg="mod">
          <ac:chgData name="理花 白濱" userId="175e7a8cd6198643" providerId="LiveId" clId="{9CEBA1A9-6561-43FF-A543-37BE2AEA67FA}" dt="2019-02-15T05:36:45.141" v="1651" actId="1076"/>
          <ac:spMkLst>
            <pc:docMk/>
            <pc:sldMk cId="1822041141" sldId="266"/>
            <ac:spMk id="10" creationId="{B0B3ECD1-4589-4816-9722-6F631CB2EF23}"/>
          </ac:spMkLst>
        </pc:spChg>
        <pc:spChg chg="mod">
          <ac:chgData name="理花 白濱" userId="175e7a8cd6198643" providerId="LiveId" clId="{9CEBA1A9-6561-43FF-A543-37BE2AEA67FA}" dt="2019-02-15T05:36:34.826" v="1650" actId="20577"/>
          <ac:spMkLst>
            <pc:docMk/>
            <pc:sldMk cId="1822041141" sldId="266"/>
            <ac:spMk id="12" creationId="{2694CC52-F6FA-4799-9E96-DE1458D38B2B}"/>
          </ac:spMkLst>
        </pc:spChg>
        <pc:spChg chg="mod">
          <ac:chgData name="理花 白濱" userId="175e7a8cd6198643" providerId="LiveId" clId="{9CEBA1A9-6561-43FF-A543-37BE2AEA67FA}" dt="2019-02-15T05:35:40.800" v="1531"/>
          <ac:spMkLst>
            <pc:docMk/>
            <pc:sldMk cId="1822041141" sldId="266"/>
            <ac:spMk id="17" creationId="{E82DC536-5A06-4E7E-802D-EEA6256EC6CA}"/>
          </ac:spMkLst>
        </pc:spChg>
        <pc:grpChg chg="mod">
          <ac:chgData name="理花 白濱" userId="175e7a8cd6198643" providerId="LiveId" clId="{9CEBA1A9-6561-43FF-A543-37BE2AEA67FA}" dt="2019-02-15T05:36:58.484" v="1652" actId="1076"/>
          <ac:grpSpMkLst>
            <pc:docMk/>
            <pc:sldMk cId="1822041141" sldId="266"/>
            <ac:grpSpMk id="2" creationId="{4F6A69AD-8951-4E8E-A268-3F0B68E5FC39}"/>
          </ac:grpSpMkLst>
        </pc:grpChg>
      </pc:sldChg>
      <pc:sldChg chg="addSp delSp modSp add">
        <pc:chgData name="理花 白濱" userId="175e7a8cd6198643" providerId="LiveId" clId="{9CEBA1A9-6561-43FF-A543-37BE2AEA67FA}" dt="2019-02-15T08:27:59.282" v="4028" actId="1036"/>
        <pc:sldMkLst>
          <pc:docMk/>
          <pc:sldMk cId="541298966" sldId="269"/>
        </pc:sldMkLst>
        <pc:spChg chg="add mod">
          <ac:chgData name="理花 白濱" userId="175e7a8cd6198643" providerId="LiveId" clId="{9CEBA1A9-6561-43FF-A543-37BE2AEA67FA}" dt="2019-02-15T07:35:58.037" v="2943" actId="14100"/>
          <ac:spMkLst>
            <pc:docMk/>
            <pc:sldMk cId="541298966" sldId="269"/>
            <ac:spMk id="6" creationId="{18CC2D2F-428B-4078-8306-C311B4524912}"/>
          </ac:spMkLst>
        </pc:spChg>
        <pc:spChg chg="add mod ord">
          <ac:chgData name="理花 白濱" userId="175e7a8cd6198643" providerId="LiveId" clId="{9CEBA1A9-6561-43FF-A543-37BE2AEA67FA}" dt="2019-02-15T07:36:59.700" v="2966" actId="1076"/>
          <ac:spMkLst>
            <pc:docMk/>
            <pc:sldMk cId="541298966" sldId="269"/>
            <ac:spMk id="9" creationId="{6652FAA5-033A-46FF-AD47-3C4F179241E1}"/>
          </ac:spMkLst>
        </pc:spChg>
        <pc:spChg chg="mod">
          <ac:chgData name="理花 白濱" userId="175e7a8cd6198643" providerId="LiveId" clId="{9CEBA1A9-6561-43FF-A543-37BE2AEA67FA}" dt="2019-02-15T08:27:59.282" v="4028" actId="1036"/>
          <ac:spMkLst>
            <pc:docMk/>
            <pc:sldMk cId="541298966" sldId="269"/>
            <ac:spMk id="22" creationId="{DD4735C9-9F63-42BB-AF09-595D0B38D1E5}"/>
          </ac:spMkLst>
        </pc:spChg>
        <pc:spChg chg="mod">
          <ac:chgData name="理花 白濱" userId="175e7a8cd6198643" providerId="LiveId" clId="{9CEBA1A9-6561-43FF-A543-37BE2AEA67FA}" dt="2019-02-15T06:58:07.904" v="1751" actId="164"/>
          <ac:spMkLst>
            <pc:docMk/>
            <pc:sldMk cId="541298966" sldId="269"/>
            <ac:spMk id="26" creationId="{1F813185-8617-4BF7-9C7C-AB43687A4EF6}"/>
          </ac:spMkLst>
        </pc:spChg>
        <pc:spChg chg="del mod">
          <ac:chgData name="理花 白濱" userId="175e7a8cd6198643" providerId="LiveId" clId="{9CEBA1A9-6561-43FF-A543-37BE2AEA67FA}" dt="2019-02-15T07:15:31.399" v="2361" actId="478"/>
          <ac:spMkLst>
            <pc:docMk/>
            <pc:sldMk cId="541298966" sldId="269"/>
            <ac:spMk id="29" creationId="{794C00EE-7FB2-4243-95A0-60352DC5783A}"/>
          </ac:spMkLst>
        </pc:spChg>
        <pc:spChg chg="del topLvl">
          <ac:chgData name="理花 白濱" userId="175e7a8cd6198643" providerId="LiveId" clId="{9CEBA1A9-6561-43FF-A543-37BE2AEA67FA}" dt="2019-02-15T06:53:52.231" v="1655" actId="478"/>
          <ac:spMkLst>
            <pc:docMk/>
            <pc:sldMk cId="541298966" sldId="269"/>
            <ac:spMk id="33" creationId="{2959964A-E49A-4474-B158-5BB8644747A0}"/>
          </ac:spMkLst>
        </pc:spChg>
        <pc:spChg chg="del">
          <ac:chgData name="理花 白濱" userId="175e7a8cd6198643" providerId="LiveId" clId="{9CEBA1A9-6561-43FF-A543-37BE2AEA67FA}" dt="2019-02-15T06:53:49.105" v="1654" actId="478"/>
          <ac:spMkLst>
            <pc:docMk/>
            <pc:sldMk cId="541298966" sldId="269"/>
            <ac:spMk id="37" creationId="{CB75DA1A-9B2E-4605-B646-4975383631AD}"/>
          </ac:spMkLst>
        </pc:spChg>
        <pc:spChg chg="del">
          <ac:chgData name="理花 白濱" userId="175e7a8cd6198643" providerId="LiveId" clId="{9CEBA1A9-6561-43FF-A543-37BE2AEA67FA}" dt="2019-02-15T06:59:09.657" v="1758" actId="478"/>
          <ac:spMkLst>
            <pc:docMk/>
            <pc:sldMk cId="541298966" sldId="269"/>
            <ac:spMk id="58" creationId="{4491A45C-2C1F-4B52-BD26-C1E97CCC5950}"/>
          </ac:spMkLst>
        </pc:spChg>
        <pc:spChg chg="del">
          <ac:chgData name="理花 白濱" userId="175e7a8cd6198643" providerId="LiveId" clId="{9CEBA1A9-6561-43FF-A543-37BE2AEA67FA}" dt="2019-02-15T06:59:28.895" v="1763" actId="478"/>
          <ac:spMkLst>
            <pc:docMk/>
            <pc:sldMk cId="541298966" sldId="269"/>
            <ac:spMk id="76" creationId="{A9A5F969-AADA-4931-B505-CB5985DAECEA}"/>
          </ac:spMkLst>
        </pc:spChg>
        <pc:spChg chg="add mod">
          <ac:chgData name="理花 白濱" userId="175e7a8cd6198643" providerId="LiveId" clId="{9CEBA1A9-6561-43FF-A543-37BE2AEA67FA}" dt="2019-02-15T07:35:33.275" v="2937" actId="1076"/>
          <ac:spMkLst>
            <pc:docMk/>
            <pc:sldMk cId="541298966" sldId="269"/>
            <ac:spMk id="77" creationId="{B5F0BE8F-BCCF-401A-A00D-F5B7B65BBC57}"/>
          </ac:spMkLst>
        </pc:spChg>
        <pc:spChg chg="add mod">
          <ac:chgData name="理花 白濱" userId="175e7a8cd6198643" providerId="LiveId" clId="{9CEBA1A9-6561-43FF-A543-37BE2AEA67FA}" dt="2019-02-15T07:36:47.727" v="2963" actId="14100"/>
          <ac:spMkLst>
            <pc:docMk/>
            <pc:sldMk cId="541298966" sldId="269"/>
            <ac:spMk id="78" creationId="{C986E830-4977-4B18-9A3E-FA840CF853E2}"/>
          </ac:spMkLst>
        </pc:spChg>
        <pc:spChg chg="add mod">
          <ac:chgData name="理花 白濱" userId="175e7a8cd6198643" providerId="LiveId" clId="{9CEBA1A9-6561-43FF-A543-37BE2AEA67FA}" dt="2019-02-15T07:58:32.729" v="3347" actId="14100"/>
          <ac:spMkLst>
            <pc:docMk/>
            <pc:sldMk cId="541298966" sldId="269"/>
            <ac:spMk id="80" creationId="{71A3BF4E-0C0A-45E9-B797-454DB85AAD0F}"/>
          </ac:spMkLst>
        </pc:spChg>
        <pc:spChg chg="add mod">
          <ac:chgData name="理花 白濱" userId="175e7a8cd6198643" providerId="LiveId" clId="{9CEBA1A9-6561-43FF-A543-37BE2AEA67FA}" dt="2019-02-15T07:58:01.518" v="3335" actId="14100"/>
          <ac:spMkLst>
            <pc:docMk/>
            <pc:sldMk cId="541298966" sldId="269"/>
            <ac:spMk id="81" creationId="{D463709C-2B43-4B88-B3A8-241164BAF17C}"/>
          </ac:spMkLst>
        </pc:spChg>
        <pc:spChg chg="add mod">
          <ac:chgData name="理花 白濱" userId="175e7a8cd6198643" providerId="LiveId" clId="{9CEBA1A9-6561-43FF-A543-37BE2AEA67FA}" dt="2019-02-15T07:50:08.837" v="3191" actId="1076"/>
          <ac:spMkLst>
            <pc:docMk/>
            <pc:sldMk cId="541298966" sldId="269"/>
            <ac:spMk id="82" creationId="{235BA907-D7AE-4BBA-B63C-2758FF142E7D}"/>
          </ac:spMkLst>
        </pc:spChg>
        <pc:spChg chg="add del mod">
          <ac:chgData name="理花 白濱" userId="175e7a8cd6198643" providerId="LiveId" clId="{9CEBA1A9-6561-43FF-A543-37BE2AEA67FA}" dt="2019-02-15T07:32:09.436" v="2753" actId="478"/>
          <ac:spMkLst>
            <pc:docMk/>
            <pc:sldMk cId="541298966" sldId="269"/>
            <ac:spMk id="83" creationId="{5B3D3098-0DBC-4A93-898D-CB481127D064}"/>
          </ac:spMkLst>
        </pc:spChg>
        <pc:spChg chg="add del mod">
          <ac:chgData name="理花 白濱" userId="175e7a8cd6198643" providerId="LiveId" clId="{9CEBA1A9-6561-43FF-A543-37BE2AEA67FA}" dt="2019-02-15T07:33:14.479" v="2816" actId="478"/>
          <ac:spMkLst>
            <pc:docMk/>
            <pc:sldMk cId="541298966" sldId="269"/>
            <ac:spMk id="84" creationId="{CD9ECA20-7F7C-4C2D-B186-EED201C82D38}"/>
          </ac:spMkLst>
        </pc:spChg>
        <pc:spChg chg="add mod">
          <ac:chgData name="理花 白濱" userId="175e7a8cd6198643" providerId="LiveId" clId="{9CEBA1A9-6561-43FF-A543-37BE2AEA67FA}" dt="2019-02-15T07:50:23.747" v="3204" actId="1076"/>
          <ac:spMkLst>
            <pc:docMk/>
            <pc:sldMk cId="541298966" sldId="269"/>
            <ac:spMk id="85" creationId="{975F440D-CDFB-49A8-A041-0C52E82AE2E2}"/>
          </ac:spMkLst>
        </pc:spChg>
        <pc:spChg chg="add mod ord">
          <ac:chgData name="理花 白濱" userId="175e7a8cd6198643" providerId="LiveId" clId="{9CEBA1A9-6561-43FF-A543-37BE2AEA67FA}" dt="2019-02-15T08:01:39.942" v="3412" actId="1076"/>
          <ac:spMkLst>
            <pc:docMk/>
            <pc:sldMk cId="541298966" sldId="269"/>
            <ac:spMk id="103" creationId="{45E1B709-8225-44CF-BFD8-8C8C75E8298D}"/>
          </ac:spMkLst>
        </pc:spChg>
        <pc:spChg chg="add mod">
          <ac:chgData name="理花 白濱" userId="175e7a8cd6198643" providerId="LiveId" clId="{9CEBA1A9-6561-43FF-A543-37BE2AEA67FA}" dt="2019-02-15T07:59:29.109" v="3382" actId="1036"/>
          <ac:spMkLst>
            <pc:docMk/>
            <pc:sldMk cId="541298966" sldId="269"/>
            <ac:spMk id="104" creationId="{8D0FFF5C-3190-4288-97F4-C4D5FC87A937}"/>
          </ac:spMkLst>
        </pc:spChg>
        <pc:spChg chg="add mod">
          <ac:chgData name="理花 白濱" userId="175e7a8cd6198643" providerId="LiveId" clId="{9CEBA1A9-6561-43FF-A543-37BE2AEA67FA}" dt="2019-02-15T07:59:00.896" v="3354" actId="164"/>
          <ac:spMkLst>
            <pc:docMk/>
            <pc:sldMk cId="541298966" sldId="269"/>
            <ac:spMk id="108" creationId="{125521D0-8BC4-4BF3-98B0-E43D07640B69}"/>
          </ac:spMkLst>
        </pc:spChg>
        <pc:spChg chg="del">
          <ac:chgData name="理花 白濱" userId="175e7a8cd6198643" providerId="LiveId" clId="{9CEBA1A9-6561-43FF-A543-37BE2AEA67FA}" dt="2019-02-15T08:02:21.554" v="3426" actId="478"/>
          <ac:spMkLst>
            <pc:docMk/>
            <pc:sldMk cId="541298966" sldId="269"/>
            <ac:spMk id="119" creationId="{AEC2C6EF-8A74-463F-9DD4-687DD16F804F}"/>
          </ac:spMkLst>
        </pc:spChg>
        <pc:spChg chg="mod">
          <ac:chgData name="理花 白濱" userId="175e7a8cd6198643" providerId="LiveId" clId="{9CEBA1A9-6561-43FF-A543-37BE2AEA67FA}" dt="2019-02-15T08:01:59.377" v="3417" actId="1076"/>
          <ac:spMkLst>
            <pc:docMk/>
            <pc:sldMk cId="541298966" sldId="269"/>
            <ac:spMk id="121" creationId="{8AF2E9ED-C320-43DA-A127-9178A4512A9B}"/>
          </ac:spMkLst>
        </pc:spChg>
        <pc:spChg chg="del mod">
          <ac:chgData name="理花 白濱" userId="175e7a8cd6198643" providerId="LiveId" clId="{9CEBA1A9-6561-43FF-A543-37BE2AEA67FA}" dt="2019-02-15T08:02:14.995" v="3424" actId="478"/>
          <ac:spMkLst>
            <pc:docMk/>
            <pc:sldMk cId="541298966" sldId="269"/>
            <ac:spMk id="133" creationId="{D872881A-1144-4A47-B19D-4A2887D0D920}"/>
          </ac:spMkLst>
        </pc:spChg>
        <pc:spChg chg="add mod">
          <ac:chgData name="理花 白濱" userId="175e7a8cd6198643" providerId="LiveId" clId="{9CEBA1A9-6561-43FF-A543-37BE2AEA67FA}" dt="2019-02-15T08:24:45.770" v="3946" actId="164"/>
          <ac:spMkLst>
            <pc:docMk/>
            <pc:sldMk cId="541298966" sldId="269"/>
            <ac:spMk id="144" creationId="{8DBA0129-E343-4D84-BEA0-DEEB59EC7760}"/>
          </ac:spMkLst>
        </pc:spChg>
        <pc:spChg chg="add mod">
          <ac:chgData name="理花 白濱" userId="175e7a8cd6198643" providerId="LiveId" clId="{9CEBA1A9-6561-43FF-A543-37BE2AEA67FA}" dt="2019-02-15T08:24:45.770" v="3946" actId="164"/>
          <ac:spMkLst>
            <pc:docMk/>
            <pc:sldMk cId="541298966" sldId="269"/>
            <ac:spMk id="145" creationId="{A51622EA-7B8E-4129-8AD9-4DCAD22A1C09}"/>
          </ac:spMkLst>
        </pc:spChg>
        <pc:spChg chg="add mod">
          <ac:chgData name="理花 白濱" userId="175e7a8cd6198643" providerId="LiveId" clId="{9CEBA1A9-6561-43FF-A543-37BE2AEA67FA}" dt="2019-02-15T08:24:45.770" v="3946" actId="164"/>
          <ac:spMkLst>
            <pc:docMk/>
            <pc:sldMk cId="541298966" sldId="269"/>
            <ac:spMk id="146" creationId="{11913256-B3F2-45AD-9C58-0EF93D6B3FB5}"/>
          </ac:spMkLst>
        </pc:spChg>
        <pc:spChg chg="add mod">
          <ac:chgData name="理花 白濱" userId="175e7a8cd6198643" providerId="LiveId" clId="{9CEBA1A9-6561-43FF-A543-37BE2AEA67FA}" dt="2019-02-15T08:24:45.770" v="3946" actId="164"/>
          <ac:spMkLst>
            <pc:docMk/>
            <pc:sldMk cId="541298966" sldId="269"/>
            <ac:spMk id="147" creationId="{91370E8C-A3C4-42EF-8487-871C90D3053C}"/>
          </ac:spMkLst>
        </pc:spChg>
        <pc:spChg chg="add mod topLvl">
          <ac:chgData name="理花 白濱" userId="175e7a8cd6198643" providerId="LiveId" clId="{9CEBA1A9-6561-43FF-A543-37BE2AEA67FA}" dt="2019-02-15T08:24:45.770" v="3946" actId="164"/>
          <ac:spMkLst>
            <pc:docMk/>
            <pc:sldMk cId="541298966" sldId="269"/>
            <ac:spMk id="148" creationId="{4F7D1AF0-9F6B-43EE-8B1D-BF61DEE490E5}"/>
          </ac:spMkLst>
        </pc:spChg>
        <pc:spChg chg="add mod topLvl">
          <ac:chgData name="理花 白濱" userId="175e7a8cd6198643" providerId="LiveId" clId="{9CEBA1A9-6561-43FF-A543-37BE2AEA67FA}" dt="2019-02-15T08:25:39.923" v="3953" actId="14100"/>
          <ac:spMkLst>
            <pc:docMk/>
            <pc:sldMk cId="541298966" sldId="269"/>
            <ac:spMk id="151" creationId="{D7EDFCD6-3CFE-4E09-929D-32F1AF222565}"/>
          </ac:spMkLst>
        </pc:spChg>
        <pc:spChg chg="add mod">
          <ac:chgData name="理花 白濱" userId="175e7a8cd6198643" providerId="LiveId" clId="{9CEBA1A9-6561-43FF-A543-37BE2AEA67FA}" dt="2019-02-15T08:25:49.449" v="3958" actId="14100"/>
          <ac:spMkLst>
            <pc:docMk/>
            <pc:sldMk cId="541298966" sldId="269"/>
            <ac:spMk id="157" creationId="{9373B18D-A32B-4019-B70B-524799C7D953}"/>
          </ac:spMkLst>
        </pc:spChg>
        <pc:spChg chg="add mod">
          <ac:chgData name="理花 白濱" userId="175e7a8cd6198643" providerId="LiveId" clId="{9CEBA1A9-6561-43FF-A543-37BE2AEA67FA}" dt="2019-02-15T08:25:59.454" v="3971" actId="14100"/>
          <ac:spMkLst>
            <pc:docMk/>
            <pc:sldMk cId="541298966" sldId="269"/>
            <ac:spMk id="158" creationId="{EB0B7D48-C1EA-4200-8B2F-EF72E6B807B6}"/>
          </ac:spMkLst>
        </pc:spChg>
        <pc:spChg chg="add mod">
          <ac:chgData name="理花 白濱" userId="175e7a8cd6198643" providerId="LiveId" clId="{9CEBA1A9-6561-43FF-A543-37BE2AEA67FA}" dt="2019-02-15T08:25:11.578" v="3949" actId="164"/>
          <ac:spMkLst>
            <pc:docMk/>
            <pc:sldMk cId="541298966" sldId="269"/>
            <ac:spMk id="159" creationId="{DFF639FA-8D12-4F55-B590-45486FB10656}"/>
          </ac:spMkLst>
        </pc:spChg>
        <pc:spChg chg="add mod">
          <ac:chgData name="理花 白濱" userId="175e7a8cd6198643" providerId="LiveId" clId="{9CEBA1A9-6561-43FF-A543-37BE2AEA67FA}" dt="2019-02-15T08:25:11.578" v="3949" actId="164"/>
          <ac:spMkLst>
            <pc:docMk/>
            <pc:sldMk cId="541298966" sldId="269"/>
            <ac:spMk id="161" creationId="{81E948BC-5A57-4A96-9330-ECC23F8E8930}"/>
          </ac:spMkLst>
        </pc:spChg>
        <pc:spChg chg="add mod">
          <ac:chgData name="理花 白濱" userId="175e7a8cd6198643" providerId="LiveId" clId="{9CEBA1A9-6561-43FF-A543-37BE2AEA67FA}" dt="2019-02-15T08:27:19.703" v="4010" actId="1035"/>
          <ac:spMkLst>
            <pc:docMk/>
            <pc:sldMk cId="541298966" sldId="269"/>
            <ac:spMk id="168" creationId="{A7905918-C6B2-4002-BFB1-BD16F1F59603}"/>
          </ac:spMkLst>
        </pc:spChg>
        <pc:spChg chg="add mod">
          <ac:chgData name="理花 白濱" userId="175e7a8cd6198643" providerId="LiveId" clId="{9CEBA1A9-6561-43FF-A543-37BE2AEA67FA}" dt="2019-02-15T08:27:44.390" v="4021" actId="1036"/>
          <ac:spMkLst>
            <pc:docMk/>
            <pc:sldMk cId="541298966" sldId="269"/>
            <ac:spMk id="169" creationId="{3D47AA89-7100-4FCF-8DCC-C0A96FD80D6A}"/>
          </ac:spMkLst>
        </pc:spChg>
        <pc:grpChg chg="mod">
          <ac:chgData name="理花 白濱" userId="175e7a8cd6198643" providerId="LiveId" clId="{9CEBA1A9-6561-43FF-A543-37BE2AEA67FA}" dt="2019-02-15T07:59:49.636" v="3389" actId="14100"/>
          <ac:grpSpMkLst>
            <pc:docMk/>
            <pc:sldMk cId="541298966" sldId="269"/>
            <ac:grpSpMk id="2" creationId="{244C0A83-E285-4EE9-B327-8CF6731E3272}"/>
          </ac:grpSpMkLst>
        </pc:grpChg>
        <pc:grpChg chg="del mod">
          <ac:chgData name="理花 白濱" userId="175e7a8cd6198643" providerId="LiveId" clId="{9CEBA1A9-6561-43FF-A543-37BE2AEA67FA}" dt="2019-02-15T07:35:00.963" v="2934" actId="478"/>
          <ac:grpSpMkLst>
            <pc:docMk/>
            <pc:sldMk cId="541298966" sldId="269"/>
            <ac:grpSpMk id="3" creationId="{C8EA42A9-8BA9-47C8-9CB8-DD4CD3E3CDAC}"/>
          </ac:grpSpMkLst>
        </pc:grpChg>
        <pc:grpChg chg="add mod">
          <ac:chgData name="理花 白濱" userId="175e7a8cd6198643" providerId="LiveId" clId="{9CEBA1A9-6561-43FF-A543-37BE2AEA67FA}" dt="2019-02-15T07:35:45.901" v="2942" actId="14100"/>
          <ac:grpSpMkLst>
            <pc:docMk/>
            <pc:sldMk cId="541298966" sldId="269"/>
            <ac:grpSpMk id="7" creationId="{04F6A22E-9089-49C7-856F-00915EEFC720}"/>
          </ac:grpSpMkLst>
        </pc:grpChg>
        <pc:grpChg chg="del">
          <ac:chgData name="理花 白濱" userId="175e7a8cd6198643" providerId="LiveId" clId="{9CEBA1A9-6561-43FF-A543-37BE2AEA67FA}" dt="2019-02-15T06:53:52.231" v="1655" actId="478"/>
          <ac:grpSpMkLst>
            <pc:docMk/>
            <pc:sldMk cId="541298966" sldId="269"/>
            <ac:grpSpMk id="42" creationId="{8318A186-6DF7-44D2-A5F1-FCB87115F1E6}"/>
          </ac:grpSpMkLst>
        </pc:grpChg>
        <pc:grpChg chg="del">
          <ac:chgData name="理花 白濱" userId="175e7a8cd6198643" providerId="LiveId" clId="{9CEBA1A9-6561-43FF-A543-37BE2AEA67FA}" dt="2019-02-15T06:59:09.657" v="1758" actId="478"/>
          <ac:grpSpMkLst>
            <pc:docMk/>
            <pc:sldMk cId="541298966" sldId="269"/>
            <ac:grpSpMk id="63" creationId="{654F37AF-A4FC-4750-9960-F3B979A0FD6E}"/>
          </ac:grpSpMkLst>
        </pc:grpChg>
        <pc:grpChg chg="del">
          <ac:chgData name="理花 白濱" userId="175e7a8cd6198643" providerId="LiveId" clId="{9CEBA1A9-6561-43FF-A543-37BE2AEA67FA}" dt="2019-02-15T06:59:33.068" v="1764" actId="478"/>
          <ac:grpSpMkLst>
            <pc:docMk/>
            <pc:sldMk cId="541298966" sldId="269"/>
            <ac:grpSpMk id="68" creationId="{0DE94CE7-37FD-415B-ABD1-D6449D9CA25B}"/>
          </ac:grpSpMkLst>
        </pc:grpChg>
        <pc:grpChg chg="add mod">
          <ac:chgData name="理花 白濱" userId="175e7a8cd6198643" providerId="LiveId" clId="{9CEBA1A9-6561-43FF-A543-37BE2AEA67FA}" dt="2019-02-15T08:00:40.128" v="3408" actId="1076"/>
          <ac:grpSpMkLst>
            <pc:docMk/>
            <pc:sldMk cId="541298966" sldId="269"/>
            <ac:grpSpMk id="115" creationId="{3AF2A848-1C41-4866-8014-3373DA123F3F}"/>
          </ac:grpSpMkLst>
        </pc:grpChg>
        <pc:grpChg chg="add del mod">
          <ac:chgData name="理花 白濱" userId="175e7a8cd6198643" providerId="LiveId" clId="{9CEBA1A9-6561-43FF-A543-37BE2AEA67FA}" dt="2019-02-15T08:02:23.227" v="3427" actId="478"/>
          <ac:grpSpMkLst>
            <pc:docMk/>
            <pc:sldMk cId="541298966" sldId="269"/>
            <ac:grpSpMk id="116" creationId="{48A64DC4-14FB-44C2-A989-399367432E95}"/>
          </ac:grpSpMkLst>
        </pc:grpChg>
        <pc:grpChg chg="del">
          <ac:chgData name="理花 白濱" userId="175e7a8cd6198643" providerId="LiveId" clId="{9CEBA1A9-6561-43FF-A543-37BE2AEA67FA}" dt="2019-02-15T08:02:14.995" v="3424" actId="478"/>
          <ac:grpSpMkLst>
            <pc:docMk/>
            <pc:sldMk cId="541298966" sldId="269"/>
            <ac:grpSpMk id="123" creationId="{34A0A584-1C06-4BD2-A9D4-02965D7016D4}"/>
          </ac:grpSpMkLst>
        </pc:grpChg>
        <pc:grpChg chg="add del mod">
          <ac:chgData name="理花 白濱" userId="175e7a8cd6198643" providerId="LiveId" clId="{9CEBA1A9-6561-43FF-A543-37BE2AEA67FA}" dt="2019-02-15T08:18:01.113" v="3677" actId="165"/>
          <ac:grpSpMkLst>
            <pc:docMk/>
            <pc:sldMk cId="541298966" sldId="269"/>
            <ac:grpSpMk id="156" creationId="{45E2E406-AAAD-4062-956D-7FCD4554026C}"/>
          </ac:grpSpMkLst>
        </pc:grpChg>
        <pc:grpChg chg="add mod">
          <ac:chgData name="理花 白濱" userId="175e7a8cd6198643" providerId="LiveId" clId="{9CEBA1A9-6561-43FF-A543-37BE2AEA67FA}" dt="2019-02-15T08:24:50.479" v="3947" actId="1076"/>
          <ac:grpSpMkLst>
            <pc:docMk/>
            <pc:sldMk cId="541298966" sldId="269"/>
            <ac:grpSpMk id="165" creationId="{BD2F2492-D274-4948-A08A-685115E6A4FB}"/>
          </ac:grpSpMkLst>
        </pc:grpChg>
        <pc:grpChg chg="add mod">
          <ac:chgData name="理花 白濱" userId="175e7a8cd6198643" providerId="LiveId" clId="{9CEBA1A9-6561-43FF-A543-37BE2AEA67FA}" dt="2019-02-15T08:25:30.661" v="3952" actId="164"/>
          <ac:grpSpMkLst>
            <pc:docMk/>
            <pc:sldMk cId="541298966" sldId="269"/>
            <ac:grpSpMk id="166" creationId="{3C671538-7A0A-411C-8131-8F800A27C592}"/>
          </ac:grpSpMkLst>
        </pc:grpChg>
        <pc:grpChg chg="add mod">
          <ac:chgData name="理花 白濱" userId="175e7a8cd6198643" providerId="LiveId" clId="{9CEBA1A9-6561-43FF-A543-37BE2AEA67FA}" dt="2019-02-15T08:26:51.993" v="4000" actId="1076"/>
          <ac:grpSpMkLst>
            <pc:docMk/>
            <pc:sldMk cId="541298966" sldId="269"/>
            <ac:grpSpMk id="167" creationId="{50A1E7B8-3ED3-4CC9-A622-6915DF9C91F6}"/>
          </ac:grpSpMkLst>
        </pc:grpChg>
        <pc:picChg chg="add mod">
          <ac:chgData name="理花 白濱" userId="175e7a8cd6198643" providerId="LiveId" clId="{9CEBA1A9-6561-43FF-A543-37BE2AEA67FA}" dt="2019-02-15T07:35:26.582" v="2936" actId="14100"/>
          <ac:picMkLst>
            <pc:docMk/>
            <pc:sldMk cId="541298966" sldId="269"/>
            <ac:picMk id="4" creationId="{F5A56A33-1CCC-4617-B0DE-B97828694A8E}"/>
          </ac:picMkLst>
        </pc:picChg>
        <pc:picChg chg="add mod">
          <ac:chgData name="理花 白濱" userId="175e7a8cd6198643" providerId="LiveId" clId="{9CEBA1A9-6561-43FF-A543-37BE2AEA67FA}" dt="2019-02-15T07:35:41.050" v="2939" actId="1076"/>
          <ac:picMkLst>
            <pc:docMk/>
            <pc:sldMk cId="541298966" sldId="269"/>
            <ac:picMk id="5" creationId="{0CC048CF-D92B-47D9-93CF-10C053EADECF}"/>
          </ac:picMkLst>
        </pc:picChg>
        <pc:picChg chg="add del mod">
          <ac:chgData name="理花 白濱" userId="175e7a8cd6198643" providerId="LiveId" clId="{9CEBA1A9-6561-43FF-A543-37BE2AEA67FA}" dt="2019-02-15T07:11:51.458" v="2171" actId="478"/>
          <ac:picMkLst>
            <pc:docMk/>
            <pc:sldMk cId="541298966" sldId="269"/>
            <ac:picMk id="8" creationId="{DC389E39-F833-43D7-87CD-571010069C34}"/>
          </ac:picMkLst>
        </pc:picChg>
        <pc:picChg chg="add del mod">
          <ac:chgData name="理花 白濱" userId="175e7a8cd6198643" providerId="LiveId" clId="{9CEBA1A9-6561-43FF-A543-37BE2AEA67FA}" dt="2019-02-15T07:04:10.966" v="1948" actId="478"/>
          <ac:picMkLst>
            <pc:docMk/>
            <pc:sldMk cId="541298966" sldId="269"/>
            <ac:picMk id="10" creationId="{DD70DA7B-DEB6-4FC2-A1FB-E20726F39436}"/>
          </ac:picMkLst>
        </pc:picChg>
        <pc:picChg chg="add del mod">
          <ac:chgData name="理花 白濱" userId="175e7a8cd6198643" providerId="LiveId" clId="{9CEBA1A9-6561-43FF-A543-37BE2AEA67FA}" dt="2019-02-15T07:04:47.866" v="1952" actId="478"/>
          <ac:picMkLst>
            <pc:docMk/>
            <pc:sldMk cId="541298966" sldId="269"/>
            <ac:picMk id="11" creationId="{4113F937-3259-47B7-9202-6291CBBA8561}"/>
          </ac:picMkLst>
        </pc:picChg>
        <pc:picChg chg="add mod">
          <ac:chgData name="理花 白濱" userId="175e7a8cd6198643" providerId="LiveId" clId="{9CEBA1A9-6561-43FF-A543-37BE2AEA67FA}" dt="2019-02-15T08:24:45.770" v="3946" actId="164"/>
          <ac:picMkLst>
            <pc:docMk/>
            <pc:sldMk cId="541298966" sldId="269"/>
            <ac:picMk id="12" creationId="{75F3B0B4-357A-433B-A705-8D77297947A1}"/>
          </ac:picMkLst>
        </pc:picChg>
        <pc:picChg chg="add del mod">
          <ac:chgData name="理花 白濱" userId="175e7a8cd6198643" providerId="LiveId" clId="{9CEBA1A9-6561-43FF-A543-37BE2AEA67FA}" dt="2019-02-15T07:09:21.244" v="1967" actId="478"/>
          <ac:picMkLst>
            <pc:docMk/>
            <pc:sldMk cId="541298966" sldId="269"/>
            <ac:picMk id="13" creationId="{79232B9E-8487-45A9-BC07-C386454B1D3B}"/>
          </ac:picMkLst>
        </pc:picChg>
        <pc:picChg chg="add mod">
          <ac:chgData name="理花 白濱" userId="175e7a8cd6198643" providerId="LiveId" clId="{9CEBA1A9-6561-43FF-A543-37BE2AEA67FA}" dt="2019-02-15T07:36:51.507" v="2964" actId="1076"/>
          <ac:picMkLst>
            <pc:docMk/>
            <pc:sldMk cId="541298966" sldId="269"/>
            <ac:picMk id="14" creationId="{01277FB2-6CFA-44CC-A57D-665F81F47FFA}"/>
          </ac:picMkLst>
        </pc:picChg>
        <pc:picChg chg="add del mod ord">
          <ac:chgData name="理花 白濱" userId="175e7a8cd6198643" providerId="LiveId" clId="{9CEBA1A9-6561-43FF-A543-37BE2AEA67FA}" dt="2019-02-15T07:19:01.809" v="2388" actId="478"/>
          <ac:picMkLst>
            <pc:docMk/>
            <pc:sldMk cId="541298966" sldId="269"/>
            <ac:picMk id="15" creationId="{68A20D90-7F96-41A1-A7E9-7519E243A763}"/>
          </ac:picMkLst>
        </pc:picChg>
        <pc:picChg chg="add mod">
          <ac:chgData name="理花 白濱" userId="175e7a8cd6198643" providerId="LiveId" clId="{9CEBA1A9-6561-43FF-A543-37BE2AEA67FA}" dt="2019-02-15T08:24:45.770" v="3946" actId="164"/>
          <ac:picMkLst>
            <pc:docMk/>
            <pc:sldMk cId="541298966" sldId="269"/>
            <ac:picMk id="16" creationId="{04102864-54C7-4F3F-ADE2-969A6741BBED}"/>
          </ac:picMkLst>
        </pc:picChg>
        <pc:picChg chg="add del">
          <ac:chgData name="理花 白濱" userId="175e7a8cd6198643" providerId="LiveId" clId="{9CEBA1A9-6561-43FF-A543-37BE2AEA67FA}" dt="2019-02-15T07:18:28.725" v="2377"/>
          <ac:picMkLst>
            <pc:docMk/>
            <pc:sldMk cId="541298966" sldId="269"/>
            <ac:picMk id="17" creationId="{65539602-B438-407B-BE21-99F6C4D8458D}"/>
          </ac:picMkLst>
        </pc:picChg>
        <pc:picChg chg="add del mod">
          <ac:chgData name="理花 白濱" userId="175e7a8cd6198643" providerId="LiveId" clId="{9CEBA1A9-6561-43FF-A543-37BE2AEA67FA}" dt="2019-02-15T07:20:21.349" v="2393" actId="478"/>
          <ac:picMkLst>
            <pc:docMk/>
            <pc:sldMk cId="541298966" sldId="269"/>
            <ac:picMk id="18" creationId="{E1C93801-8420-484C-8464-A35810359EC5}"/>
          </ac:picMkLst>
        </pc:picChg>
        <pc:picChg chg="add del mod">
          <ac:chgData name="理花 白濱" userId="175e7a8cd6198643" providerId="LiveId" clId="{9CEBA1A9-6561-43FF-A543-37BE2AEA67FA}" dt="2019-02-15T07:20:57.148" v="2396" actId="478"/>
          <ac:picMkLst>
            <pc:docMk/>
            <pc:sldMk cId="541298966" sldId="269"/>
            <ac:picMk id="19" creationId="{72047434-B1EC-40A8-9544-164BD191339F}"/>
          </ac:picMkLst>
        </pc:picChg>
        <pc:picChg chg="add del mod">
          <ac:chgData name="理花 白濱" userId="175e7a8cd6198643" providerId="LiveId" clId="{9CEBA1A9-6561-43FF-A543-37BE2AEA67FA}" dt="2019-02-15T07:21:25.401" v="2399" actId="478"/>
          <ac:picMkLst>
            <pc:docMk/>
            <pc:sldMk cId="541298966" sldId="269"/>
            <ac:picMk id="20" creationId="{ABF899D8-7217-48C7-817E-95B6A221B292}"/>
          </ac:picMkLst>
        </pc:picChg>
        <pc:picChg chg="del mod">
          <ac:chgData name="理花 白濱" userId="175e7a8cd6198643" providerId="LiveId" clId="{9CEBA1A9-6561-43FF-A543-37BE2AEA67FA}" dt="2019-02-15T07:15:23.792" v="2358" actId="478"/>
          <ac:picMkLst>
            <pc:docMk/>
            <pc:sldMk cId="541298966" sldId="269"/>
            <ac:picMk id="21" creationId="{9B0881FE-24EB-49B9-ACAA-F7EC90235AD7}"/>
          </ac:picMkLst>
        </pc:picChg>
        <pc:picChg chg="add mod">
          <ac:chgData name="理花 白濱" userId="175e7a8cd6198643" providerId="LiveId" clId="{9CEBA1A9-6561-43FF-A543-37BE2AEA67FA}" dt="2019-02-15T07:58:36.188" v="3350" actId="1036"/>
          <ac:picMkLst>
            <pc:docMk/>
            <pc:sldMk cId="541298966" sldId="269"/>
            <ac:picMk id="25" creationId="{3713D22C-E98A-4AB5-BF52-1222ECF78C96}"/>
          </ac:picMkLst>
        </pc:picChg>
        <pc:picChg chg="del mod">
          <ac:chgData name="理花 白濱" userId="175e7a8cd6198643" providerId="LiveId" clId="{9CEBA1A9-6561-43FF-A543-37BE2AEA67FA}" dt="2019-02-15T07:15:25.443" v="2359" actId="478"/>
          <ac:picMkLst>
            <pc:docMk/>
            <pc:sldMk cId="541298966" sldId="269"/>
            <ac:picMk id="28" creationId="{76BD68FA-2AFC-4138-B01C-5191597A8E76}"/>
          </ac:picMkLst>
        </pc:picChg>
        <pc:picChg chg="del">
          <ac:chgData name="理花 白濱" userId="175e7a8cd6198643" providerId="LiveId" clId="{9CEBA1A9-6561-43FF-A543-37BE2AEA67FA}" dt="2019-02-15T07:57:10.218" v="3324" actId="478"/>
          <ac:picMkLst>
            <pc:docMk/>
            <pc:sldMk cId="541298966" sldId="269"/>
            <ac:picMk id="31" creationId="{9A974CFF-56A2-4AB3-851D-68B68A213A6D}"/>
          </ac:picMkLst>
        </pc:picChg>
        <pc:picChg chg="add mod">
          <ac:chgData name="理花 白濱" userId="175e7a8cd6198643" providerId="LiveId" clId="{9CEBA1A9-6561-43FF-A543-37BE2AEA67FA}" dt="2019-02-15T07:54:36.963" v="3292" actId="1036"/>
          <ac:picMkLst>
            <pc:docMk/>
            <pc:sldMk cId="541298966" sldId="269"/>
            <ac:picMk id="34" creationId="{30122EB9-D45E-490D-A699-BE1A66C2F176}"/>
          </ac:picMkLst>
        </pc:picChg>
        <pc:picChg chg="del topLvl">
          <ac:chgData name="理花 白濱" userId="175e7a8cd6198643" providerId="LiveId" clId="{9CEBA1A9-6561-43FF-A543-37BE2AEA67FA}" dt="2019-02-15T06:53:55.020" v="1656" actId="478"/>
          <ac:picMkLst>
            <pc:docMk/>
            <pc:sldMk cId="541298966" sldId="269"/>
            <ac:picMk id="35" creationId="{5152AD53-00C0-48C0-82CC-D8BB32F19EB2}"/>
          </ac:picMkLst>
        </pc:picChg>
        <pc:picChg chg="add del mod ord">
          <ac:chgData name="理花 白濱" userId="175e7a8cd6198643" providerId="LiveId" clId="{9CEBA1A9-6561-43FF-A543-37BE2AEA67FA}" dt="2019-02-15T07:33:42.921" v="2820" actId="478"/>
          <ac:picMkLst>
            <pc:docMk/>
            <pc:sldMk cId="541298966" sldId="269"/>
            <ac:picMk id="39" creationId="{E2B13EC0-9328-4330-80B3-DEB67312FECD}"/>
          </ac:picMkLst>
        </pc:picChg>
        <pc:picChg chg="del">
          <ac:chgData name="理花 白濱" userId="175e7a8cd6198643" providerId="LiveId" clId="{9CEBA1A9-6561-43FF-A543-37BE2AEA67FA}" dt="2019-02-15T06:59:14.299" v="1759" actId="478"/>
          <ac:picMkLst>
            <pc:docMk/>
            <pc:sldMk cId="541298966" sldId="269"/>
            <ac:picMk id="46" creationId="{074209E0-A023-4D76-B381-7486BDD367E9}"/>
          </ac:picMkLst>
        </pc:picChg>
        <pc:picChg chg="del">
          <ac:chgData name="理花 白濱" userId="175e7a8cd6198643" providerId="LiveId" clId="{9CEBA1A9-6561-43FF-A543-37BE2AEA67FA}" dt="2019-02-15T06:59:26.459" v="1762" actId="478"/>
          <ac:picMkLst>
            <pc:docMk/>
            <pc:sldMk cId="541298966" sldId="269"/>
            <ac:picMk id="75" creationId="{8008EA7C-9324-45EA-9612-082D844D91E4}"/>
          </ac:picMkLst>
        </pc:picChg>
        <pc:picChg chg="add mod">
          <ac:chgData name="理花 白濱" userId="175e7a8cd6198643" providerId="LiveId" clId="{9CEBA1A9-6561-43FF-A543-37BE2AEA67FA}" dt="2019-02-15T07:50:30.255" v="3207" actId="1036"/>
          <ac:picMkLst>
            <pc:docMk/>
            <pc:sldMk cId="541298966" sldId="269"/>
            <ac:picMk id="86" creationId="{F977E406-A320-4E6B-BD63-54DB9F9A9E8C}"/>
          </ac:picMkLst>
        </pc:picChg>
        <pc:picChg chg="add mod">
          <ac:chgData name="理花 白濱" userId="175e7a8cd6198643" providerId="LiveId" clId="{9CEBA1A9-6561-43FF-A543-37BE2AEA67FA}" dt="2019-02-15T07:50:19.412" v="3202" actId="1037"/>
          <ac:picMkLst>
            <pc:docMk/>
            <pc:sldMk cId="541298966" sldId="269"/>
            <ac:picMk id="87" creationId="{834F84E7-FC77-4C29-990B-E1E22DC53B60}"/>
          </ac:picMkLst>
        </pc:picChg>
        <pc:picChg chg="add del mod">
          <ac:chgData name="理花 白濱" userId="175e7a8cd6198643" providerId="LiveId" clId="{9CEBA1A9-6561-43FF-A543-37BE2AEA67FA}" dt="2019-02-15T07:53:34.603" v="3281" actId="478"/>
          <ac:picMkLst>
            <pc:docMk/>
            <pc:sldMk cId="541298966" sldId="269"/>
            <ac:picMk id="99" creationId="{0D68E736-6818-4A98-9BD9-0CDB81E986C1}"/>
          </ac:picMkLst>
        </pc:picChg>
        <pc:picChg chg="add mod">
          <ac:chgData name="理花 白濱" userId="175e7a8cd6198643" providerId="LiveId" clId="{9CEBA1A9-6561-43FF-A543-37BE2AEA67FA}" dt="2019-02-15T07:59:00.896" v="3354" actId="164"/>
          <ac:picMkLst>
            <pc:docMk/>
            <pc:sldMk cId="541298966" sldId="269"/>
            <ac:picMk id="109" creationId="{DBEDF634-E528-4BAE-ACC6-04FF3DB8E00A}"/>
          </ac:picMkLst>
        </pc:picChg>
        <pc:picChg chg="add mod">
          <ac:chgData name="理花 白濱" userId="175e7a8cd6198643" providerId="LiveId" clId="{9CEBA1A9-6561-43FF-A543-37BE2AEA67FA}" dt="2019-02-15T07:59:31.697" v="3386" actId="1036"/>
          <ac:picMkLst>
            <pc:docMk/>
            <pc:sldMk cId="541298966" sldId="269"/>
            <ac:picMk id="111" creationId="{52039BD7-F35D-4BED-9EC9-38DC1EFFA578}"/>
          </ac:picMkLst>
        </pc:picChg>
        <pc:picChg chg="add mod">
          <ac:chgData name="理花 白濱" userId="175e7a8cd6198643" providerId="LiveId" clId="{9CEBA1A9-6561-43FF-A543-37BE2AEA67FA}" dt="2019-02-15T08:00:24.224" v="3407" actId="1037"/>
          <ac:picMkLst>
            <pc:docMk/>
            <pc:sldMk cId="541298966" sldId="269"/>
            <ac:picMk id="114" creationId="{BF95E9EE-A659-46A9-B5CF-F361131F6B81}"/>
          </ac:picMkLst>
        </pc:picChg>
        <pc:picChg chg="del">
          <ac:chgData name="理花 白濱" userId="175e7a8cd6198643" providerId="LiveId" clId="{9CEBA1A9-6561-43FF-A543-37BE2AEA67FA}" dt="2019-02-15T08:02:18.546" v="3425" actId="478"/>
          <ac:picMkLst>
            <pc:docMk/>
            <pc:sldMk cId="541298966" sldId="269"/>
            <ac:picMk id="132" creationId="{C182CA6E-F022-40FD-8219-8E3F509CE477}"/>
          </ac:picMkLst>
        </pc:picChg>
        <pc:picChg chg="add mod topLvl">
          <ac:chgData name="理花 白濱" userId="175e7a8cd6198643" providerId="LiveId" clId="{9CEBA1A9-6561-43FF-A543-37BE2AEA67FA}" dt="2019-02-15T08:24:45.770" v="3946" actId="164"/>
          <ac:picMkLst>
            <pc:docMk/>
            <pc:sldMk cId="541298966" sldId="269"/>
            <ac:picMk id="141" creationId="{EE5DF45E-B95D-4D0A-9513-340841A51020}"/>
          </ac:picMkLst>
        </pc:picChg>
        <pc:picChg chg="add mod">
          <ac:chgData name="理花 白濱" userId="175e7a8cd6198643" providerId="LiveId" clId="{9CEBA1A9-6561-43FF-A543-37BE2AEA67FA}" dt="2019-02-15T08:24:45.770" v="3946" actId="164"/>
          <ac:picMkLst>
            <pc:docMk/>
            <pc:sldMk cId="541298966" sldId="269"/>
            <ac:picMk id="142" creationId="{197C973B-AFF6-49E9-A438-D1FE62279144}"/>
          </ac:picMkLst>
        </pc:picChg>
        <pc:picChg chg="add mod">
          <ac:chgData name="理花 白濱" userId="175e7a8cd6198643" providerId="LiveId" clId="{9CEBA1A9-6561-43FF-A543-37BE2AEA67FA}" dt="2019-02-15T08:24:45.770" v="3946" actId="164"/>
          <ac:picMkLst>
            <pc:docMk/>
            <pc:sldMk cId="541298966" sldId="269"/>
            <ac:picMk id="143" creationId="{C63709AE-99AF-42CC-AFE5-B2E2D3F49DC5}"/>
          </ac:picMkLst>
        </pc:picChg>
        <pc:picChg chg="add del">
          <ac:chgData name="理花 白濱" userId="175e7a8cd6198643" providerId="LiveId" clId="{9CEBA1A9-6561-43FF-A543-37BE2AEA67FA}" dt="2019-02-15T08:13:27.702" v="3587" actId="478"/>
          <ac:picMkLst>
            <pc:docMk/>
            <pc:sldMk cId="541298966" sldId="269"/>
            <ac:picMk id="149" creationId="{C0B91F74-99E4-4C39-A419-C68C6861CA99}"/>
          </ac:picMkLst>
        </pc:picChg>
        <pc:picChg chg="add mod topLvl">
          <ac:chgData name="理花 白濱" userId="175e7a8cd6198643" providerId="LiveId" clId="{9CEBA1A9-6561-43FF-A543-37BE2AEA67FA}" dt="2019-02-15T08:25:11.578" v="3949" actId="164"/>
          <ac:picMkLst>
            <pc:docMk/>
            <pc:sldMk cId="541298966" sldId="269"/>
            <ac:picMk id="150" creationId="{20B3D31F-2DDB-4EF2-99B1-9D7BC01B65A6}"/>
          </ac:picMkLst>
        </pc:picChg>
        <pc:picChg chg="add del mod">
          <ac:chgData name="理花 白濱" userId="175e7a8cd6198643" providerId="LiveId" clId="{9CEBA1A9-6561-43FF-A543-37BE2AEA67FA}" dt="2019-02-15T08:15:08.885" v="3664" actId="478"/>
          <ac:picMkLst>
            <pc:docMk/>
            <pc:sldMk cId="541298966" sldId="269"/>
            <ac:picMk id="152" creationId="{21B0CD8D-BDFD-46FA-8EFA-0F537D8DA93D}"/>
          </ac:picMkLst>
        </pc:picChg>
        <pc:picChg chg="add mod">
          <ac:chgData name="理花 白濱" userId="175e7a8cd6198643" providerId="LiveId" clId="{9CEBA1A9-6561-43FF-A543-37BE2AEA67FA}" dt="2019-02-15T08:26:26.295" v="3997" actId="1038"/>
          <ac:picMkLst>
            <pc:docMk/>
            <pc:sldMk cId="541298966" sldId="269"/>
            <ac:picMk id="153" creationId="{677F0C07-FFDC-4631-8EC3-18445C56C149}"/>
          </ac:picMkLst>
        </pc:picChg>
        <pc:picChg chg="add mod">
          <ac:chgData name="理花 白濱" userId="175e7a8cd6198643" providerId="LiveId" clId="{9CEBA1A9-6561-43FF-A543-37BE2AEA67FA}" dt="2019-02-15T08:25:53.936" v="3970" actId="1036"/>
          <ac:picMkLst>
            <pc:docMk/>
            <pc:sldMk cId="541298966" sldId="269"/>
            <ac:picMk id="154" creationId="{20A71D8B-9BAB-44CB-BF41-4F8406267719}"/>
          </ac:picMkLst>
        </pc:picChg>
        <pc:picChg chg="add mod">
          <ac:chgData name="理花 白濱" userId="175e7a8cd6198643" providerId="LiveId" clId="{9CEBA1A9-6561-43FF-A543-37BE2AEA67FA}" dt="2019-02-15T08:25:11.578" v="3949" actId="164"/>
          <ac:picMkLst>
            <pc:docMk/>
            <pc:sldMk cId="541298966" sldId="269"/>
            <ac:picMk id="155" creationId="{EC03C295-2048-4984-9440-63EAA1F0F116}"/>
          </ac:picMkLst>
        </pc:picChg>
        <pc:picChg chg="add mod">
          <ac:chgData name="理花 白濱" userId="175e7a8cd6198643" providerId="LiveId" clId="{9CEBA1A9-6561-43FF-A543-37BE2AEA67FA}" dt="2019-02-15T08:25:11.578" v="3949" actId="164"/>
          <ac:picMkLst>
            <pc:docMk/>
            <pc:sldMk cId="541298966" sldId="269"/>
            <ac:picMk id="160" creationId="{93B52B62-E591-4AA5-8203-EDAC351FBF4C}"/>
          </ac:picMkLst>
        </pc:picChg>
        <pc:picChg chg="add mod">
          <ac:chgData name="理花 白濱" userId="175e7a8cd6198643" providerId="LiveId" clId="{9CEBA1A9-6561-43FF-A543-37BE2AEA67FA}" dt="2019-02-15T08:26:05.397" v="3978" actId="1038"/>
          <ac:picMkLst>
            <pc:docMk/>
            <pc:sldMk cId="541298966" sldId="269"/>
            <ac:picMk id="163" creationId="{373CDB12-0A80-4A15-8126-8B9C360A1623}"/>
          </ac:picMkLst>
        </pc:picChg>
        <pc:picChg chg="add mod">
          <ac:chgData name="理花 白濱" userId="175e7a8cd6198643" providerId="LiveId" clId="{9CEBA1A9-6561-43FF-A543-37BE2AEA67FA}" dt="2019-02-15T08:26:08.497" v="3981" actId="1037"/>
          <ac:picMkLst>
            <pc:docMk/>
            <pc:sldMk cId="541298966" sldId="269"/>
            <ac:picMk id="164" creationId="{FA6AD893-E0D1-44AC-B2C2-17934FEEC8A9}"/>
          </ac:picMkLst>
        </pc:picChg>
        <pc:cxnChg chg="del mod">
          <ac:chgData name="理花 白濱" userId="175e7a8cd6198643" providerId="LiveId" clId="{9CEBA1A9-6561-43FF-A543-37BE2AEA67FA}" dt="2019-02-15T07:15:27.353" v="2360" actId="478"/>
          <ac:cxnSpMkLst>
            <pc:docMk/>
            <pc:sldMk cId="541298966" sldId="269"/>
            <ac:cxnSpMk id="24" creationId="{EA0766DA-AB3B-4DA4-BA66-7610E2B9A6CF}"/>
          </ac:cxnSpMkLst>
        </pc:cxnChg>
        <pc:cxnChg chg="add del mod">
          <ac:chgData name="理花 白濱" userId="175e7a8cd6198643" providerId="LiveId" clId="{9CEBA1A9-6561-43FF-A543-37BE2AEA67FA}" dt="2019-02-15T07:35:05.174" v="2935" actId="478"/>
          <ac:cxnSpMkLst>
            <pc:docMk/>
            <pc:sldMk cId="541298966" sldId="269"/>
            <ac:cxnSpMk id="79" creationId="{EFCB166F-5455-4364-8259-AD040410D346}"/>
          </ac:cxnSpMkLst>
        </pc:cxnChg>
        <pc:cxnChg chg="add mod">
          <ac:chgData name="理花 白濱" userId="175e7a8cd6198643" providerId="LiveId" clId="{9CEBA1A9-6561-43FF-A543-37BE2AEA67FA}" dt="2019-02-15T07:49:45.522" v="3189" actId="14100"/>
          <ac:cxnSpMkLst>
            <pc:docMk/>
            <pc:sldMk cId="541298966" sldId="269"/>
            <ac:cxnSpMk id="89" creationId="{017A15C9-335C-4E2C-A871-DFFADBF5D6A0}"/>
          </ac:cxnSpMkLst>
        </pc:cxnChg>
        <pc:cxnChg chg="add del mod">
          <ac:chgData name="理花 白濱" userId="175e7a8cd6198643" providerId="LiveId" clId="{9CEBA1A9-6561-43FF-A543-37BE2AEA67FA}" dt="2019-02-15T07:43:51.179" v="3084" actId="478"/>
          <ac:cxnSpMkLst>
            <pc:docMk/>
            <pc:sldMk cId="541298966" sldId="269"/>
            <ac:cxnSpMk id="90" creationId="{F3032D9F-32D3-4A99-BE0F-D6465683C6DA}"/>
          </ac:cxnSpMkLst>
        </pc:cxnChg>
        <pc:cxnChg chg="add mod">
          <ac:chgData name="理花 白濱" userId="175e7a8cd6198643" providerId="LiveId" clId="{9CEBA1A9-6561-43FF-A543-37BE2AEA67FA}" dt="2019-02-15T07:49:37.071" v="3188" actId="1038"/>
          <ac:cxnSpMkLst>
            <pc:docMk/>
            <pc:sldMk cId="541298966" sldId="269"/>
            <ac:cxnSpMk id="94" creationId="{635903C1-943D-40A4-8955-9F5C625D555A}"/>
          </ac:cxnSpMkLst>
        </pc:cxnChg>
        <pc:cxnChg chg="add mod">
          <ac:chgData name="理花 白濱" userId="175e7a8cd6198643" providerId="LiveId" clId="{9CEBA1A9-6561-43FF-A543-37BE2AEA67FA}" dt="2019-02-15T07:49:50.851" v="3190" actId="14100"/>
          <ac:cxnSpMkLst>
            <pc:docMk/>
            <pc:sldMk cId="541298966" sldId="269"/>
            <ac:cxnSpMk id="97" creationId="{96F30AED-EEBB-42A4-A1F7-BD92EC249494}"/>
          </ac:cxnSpMkLst>
        </pc:cxnChg>
        <pc:cxnChg chg="add mod">
          <ac:chgData name="理花 白濱" userId="175e7a8cd6198643" providerId="LiveId" clId="{9CEBA1A9-6561-43FF-A543-37BE2AEA67FA}" dt="2019-02-15T07:59:00.896" v="3354" actId="164"/>
          <ac:cxnSpMkLst>
            <pc:docMk/>
            <pc:sldMk cId="541298966" sldId="269"/>
            <ac:cxnSpMk id="105" creationId="{576C21B9-847C-4F83-A9AE-078542B3204E}"/>
          </ac:cxnSpMkLst>
        </pc:cxnChg>
      </pc:sldChg>
      <pc:sldChg chg="delSp modSp add">
        <pc:chgData name="理花 白濱" userId="175e7a8cd6198643" providerId="LiveId" clId="{9CEBA1A9-6561-43FF-A543-37BE2AEA67FA}" dt="2019-02-15T08:30:09.153" v="4067"/>
        <pc:sldMkLst>
          <pc:docMk/>
          <pc:sldMk cId="1314317131" sldId="270"/>
        </pc:sldMkLst>
        <pc:spChg chg="mod">
          <ac:chgData name="理花 白濱" userId="175e7a8cd6198643" providerId="LiveId" clId="{9CEBA1A9-6561-43FF-A543-37BE2AEA67FA}" dt="2019-02-15T08:30:09.153" v="4067"/>
          <ac:spMkLst>
            <pc:docMk/>
            <pc:sldMk cId="1314317131" sldId="270"/>
            <ac:spMk id="23" creationId="{69772698-5C4A-4051-85C6-96D2084FF41E}"/>
          </ac:spMkLst>
        </pc:spChg>
        <pc:spChg chg="del">
          <ac:chgData name="理花 白濱" userId="175e7a8cd6198643" providerId="LiveId" clId="{9CEBA1A9-6561-43FF-A543-37BE2AEA67FA}" dt="2019-02-15T08:29:43.251" v="4035" actId="478"/>
          <ac:spMkLst>
            <pc:docMk/>
            <pc:sldMk cId="1314317131" sldId="270"/>
            <ac:spMk id="33" creationId="{E3D1E1D4-3747-464A-85FC-E1898AD7ACF3}"/>
          </ac:spMkLst>
        </pc:spChg>
        <pc:spChg chg="del">
          <ac:chgData name="理花 白濱" userId="175e7a8cd6198643" providerId="LiveId" clId="{9CEBA1A9-6561-43FF-A543-37BE2AEA67FA}" dt="2019-02-15T08:29:32.297" v="4031" actId="478"/>
          <ac:spMkLst>
            <pc:docMk/>
            <pc:sldMk cId="1314317131" sldId="270"/>
            <ac:spMk id="34" creationId="{0FD50B1A-8364-4A5B-BF8E-CD49D764A94D}"/>
          </ac:spMkLst>
        </pc:spChg>
        <pc:spChg chg="del">
          <ac:chgData name="理花 白濱" userId="175e7a8cd6198643" providerId="LiveId" clId="{9CEBA1A9-6561-43FF-A543-37BE2AEA67FA}" dt="2019-02-15T08:29:40.199" v="4034" actId="478"/>
          <ac:spMkLst>
            <pc:docMk/>
            <pc:sldMk cId="1314317131" sldId="270"/>
            <ac:spMk id="35" creationId="{359F34DD-6F22-4223-8A93-358E28DC203D}"/>
          </ac:spMkLst>
        </pc:spChg>
        <pc:spChg chg="del">
          <ac:chgData name="理花 白濱" userId="175e7a8cd6198643" providerId="LiveId" clId="{9CEBA1A9-6561-43FF-A543-37BE2AEA67FA}" dt="2019-02-15T08:29:51.767" v="4037" actId="478"/>
          <ac:spMkLst>
            <pc:docMk/>
            <pc:sldMk cId="1314317131" sldId="270"/>
            <ac:spMk id="36" creationId="{47B70B69-21A7-48E5-838D-1FF93551BA4D}"/>
          </ac:spMkLst>
        </pc:spChg>
        <pc:grpChg chg="del">
          <ac:chgData name="理花 白濱" userId="175e7a8cd6198643" providerId="LiveId" clId="{9CEBA1A9-6561-43FF-A543-37BE2AEA67FA}" dt="2019-02-15T08:29:37.442" v="4033" actId="478"/>
          <ac:grpSpMkLst>
            <pc:docMk/>
            <pc:sldMk cId="1314317131" sldId="270"/>
            <ac:grpSpMk id="31" creationId="{D6B047C0-66FB-4F6E-9A05-26AE6D045EB0}"/>
          </ac:grpSpMkLst>
        </pc:grpChg>
        <pc:grpChg chg="del">
          <ac:chgData name="理花 白濱" userId="175e7a8cd6198643" providerId="LiveId" clId="{9CEBA1A9-6561-43FF-A543-37BE2AEA67FA}" dt="2019-02-15T08:29:45.412" v="4036" actId="478"/>
          <ac:grpSpMkLst>
            <pc:docMk/>
            <pc:sldMk cId="1314317131" sldId="270"/>
            <ac:grpSpMk id="38" creationId="{40D62E1C-DDC5-48A8-9BC9-3CFD6B177D22}"/>
          </ac:grpSpMkLst>
        </pc:grpChg>
        <pc:picChg chg="del">
          <ac:chgData name="理花 白濱" userId="175e7a8cd6198643" providerId="LiveId" clId="{9CEBA1A9-6561-43FF-A543-37BE2AEA67FA}" dt="2019-02-15T08:29:25.903" v="4030" actId="478"/>
          <ac:picMkLst>
            <pc:docMk/>
            <pc:sldMk cId="1314317131" sldId="270"/>
            <ac:picMk id="17" creationId="{FA5AC1F6-5F43-4E1E-9845-0BC6A06E4AAB}"/>
          </ac:picMkLst>
        </pc:picChg>
        <pc:picChg chg="del">
          <ac:chgData name="理花 白濱" userId="175e7a8cd6198643" providerId="LiveId" clId="{9CEBA1A9-6561-43FF-A543-37BE2AEA67FA}" dt="2019-02-15T08:29:53.851" v="4038" actId="478"/>
          <ac:picMkLst>
            <pc:docMk/>
            <pc:sldMk cId="1314317131" sldId="270"/>
            <ac:picMk id="24" creationId="{A4E69B58-C51D-44C7-8515-E3E422D79626}"/>
          </ac:picMkLst>
        </pc:picChg>
        <pc:picChg chg="del">
          <ac:chgData name="理花 白濱" userId="175e7a8cd6198643" providerId="LiveId" clId="{9CEBA1A9-6561-43FF-A543-37BE2AEA67FA}" dt="2019-02-15T08:29:35.064" v="4032" actId="478"/>
          <ac:picMkLst>
            <pc:docMk/>
            <pc:sldMk cId="1314317131" sldId="270"/>
            <ac:picMk id="28" creationId="{71875CDD-77E1-48FB-8AB6-D77BBDAEEA0C}"/>
          </ac:picMkLst>
        </pc:picChg>
        <pc:picChg chg="del">
          <ac:chgData name="理花 白濱" userId="175e7a8cd6198643" providerId="LiveId" clId="{9CEBA1A9-6561-43FF-A543-37BE2AEA67FA}" dt="2019-02-15T08:29:37.442" v="4033" actId="478"/>
          <ac:picMkLst>
            <pc:docMk/>
            <pc:sldMk cId="1314317131" sldId="270"/>
            <ac:picMk id="30" creationId="{97432DB1-3C1F-42E6-B02C-8BD6975CA42C}"/>
          </ac:picMkLst>
        </pc:picChg>
      </pc:sldChg>
    </pc:docChg>
  </pc:docChgLst>
  <pc:docChgLst>
    <pc:chgData name="理花 白濱" userId="175e7a8cd6198643" providerId="LiveId" clId="{E5AF3691-4573-427A-BE92-334C08B0BF9D}"/>
    <pc:docChg chg="undo redo custSel delSld modSld sldOrd">
      <pc:chgData name="理花 白濱" userId="175e7a8cd6198643" providerId="LiveId" clId="{E5AF3691-4573-427A-BE92-334C08B0BF9D}" dt="2019-02-20T07:56:20.531" v="3500" actId="20577"/>
      <pc:docMkLst>
        <pc:docMk/>
      </pc:docMkLst>
      <pc:sldChg chg="del ord">
        <pc:chgData name="理花 白濱" userId="175e7a8cd6198643" providerId="LiveId" clId="{E5AF3691-4573-427A-BE92-334C08B0BF9D}" dt="2019-02-19T07:30:11.401" v="1805" actId="2696"/>
        <pc:sldMkLst>
          <pc:docMk/>
          <pc:sldMk cId="610240879" sldId="260"/>
        </pc:sldMkLst>
      </pc:sldChg>
      <pc:sldChg chg="addSp delSp modSp">
        <pc:chgData name="理花 白濱" userId="175e7a8cd6198643" providerId="LiveId" clId="{E5AF3691-4573-427A-BE92-334C08B0BF9D}" dt="2019-02-20T06:12:47.120" v="3263" actId="1076"/>
        <pc:sldMkLst>
          <pc:docMk/>
          <pc:sldMk cId="2354608023" sldId="263"/>
        </pc:sldMkLst>
        <pc:spChg chg="mod">
          <ac:chgData name="理花 白濱" userId="175e7a8cd6198643" providerId="LiveId" clId="{E5AF3691-4573-427A-BE92-334C08B0BF9D}" dt="2019-02-20T05:36:08.361" v="2934" actId="1076"/>
          <ac:spMkLst>
            <pc:docMk/>
            <pc:sldMk cId="2354608023" sldId="263"/>
            <ac:spMk id="4" creationId="{B4AEF912-86E4-447A-89F2-7223DF736606}"/>
          </ac:spMkLst>
        </pc:spChg>
        <pc:spChg chg="mod">
          <ac:chgData name="理花 白濱" userId="175e7a8cd6198643" providerId="LiveId" clId="{E5AF3691-4573-427A-BE92-334C08B0BF9D}" dt="2019-02-20T05:35:22.847" v="2919" actId="14100"/>
          <ac:spMkLst>
            <pc:docMk/>
            <pc:sldMk cId="2354608023" sldId="263"/>
            <ac:spMk id="9" creationId="{19B8482A-DE2D-4671-B2E8-B4FE8BED6700}"/>
          </ac:spMkLst>
        </pc:spChg>
        <pc:spChg chg="mod">
          <ac:chgData name="理花 白濱" userId="175e7a8cd6198643" providerId="LiveId" clId="{E5AF3691-4573-427A-BE92-334C08B0BF9D}" dt="2019-02-20T06:12:37.476" v="3261" actId="1076"/>
          <ac:spMkLst>
            <pc:docMk/>
            <pc:sldMk cId="2354608023" sldId="263"/>
            <ac:spMk id="12" creationId="{3B396B1D-5568-48B2-92AB-58E0DD660DEA}"/>
          </ac:spMkLst>
        </pc:spChg>
        <pc:spChg chg="mod">
          <ac:chgData name="理花 白濱" userId="175e7a8cd6198643" providerId="LiveId" clId="{E5AF3691-4573-427A-BE92-334C08B0BF9D}" dt="2019-02-20T06:12:04.444" v="3250" actId="1036"/>
          <ac:spMkLst>
            <pc:docMk/>
            <pc:sldMk cId="2354608023" sldId="263"/>
            <ac:spMk id="17" creationId="{3A83CFA7-3762-42B7-8C4C-F634FB9A0733}"/>
          </ac:spMkLst>
        </pc:spChg>
        <pc:spChg chg="mod">
          <ac:chgData name="理花 白濱" userId="175e7a8cd6198643" providerId="LiveId" clId="{E5AF3691-4573-427A-BE92-334C08B0BF9D}" dt="2019-02-20T05:35:34.756" v="2922" actId="1076"/>
          <ac:spMkLst>
            <pc:docMk/>
            <pc:sldMk cId="2354608023" sldId="263"/>
            <ac:spMk id="18" creationId="{2BBE7171-499F-4280-88CF-BD7DF1013B97}"/>
          </ac:spMkLst>
        </pc:spChg>
        <pc:spChg chg="mod">
          <ac:chgData name="理花 白濱" userId="175e7a8cd6198643" providerId="LiveId" clId="{E5AF3691-4573-427A-BE92-334C08B0BF9D}" dt="2019-02-20T06:11:49.268" v="3238" actId="255"/>
          <ac:spMkLst>
            <pc:docMk/>
            <pc:sldMk cId="2354608023" sldId="263"/>
            <ac:spMk id="19" creationId="{6345E5A1-E8FD-47FA-B4B3-91B70534A9A8}"/>
          </ac:spMkLst>
        </pc:spChg>
        <pc:spChg chg="add mod">
          <ac:chgData name="理花 白濱" userId="175e7a8cd6198643" providerId="LiveId" clId="{E5AF3691-4573-427A-BE92-334C08B0BF9D}" dt="2019-02-20T06:12:30.271" v="3259" actId="1076"/>
          <ac:spMkLst>
            <pc:docMk/>
            <pc:sldMk cId="2354608023" sldId="263"/>
            <ac:spMk id="22" creationId="{E5D9480D-CA11-486D-A7AD-CFBEEC71EA6E}"/>
          </ac:spMkLst>
        </pc:spChg>
        <pc:spChg chg="mod">
          <ac:chgData name="理花 白濱" userId="175e7a8cd6198643" providerId="LiveId" clId="{E5AF3691-4573-427A-BE92-334C08B0BF9D}" dt="2019-02-20T06:12:41.825" v="3262" actId="1076"/>
          <ac:spMkLst>
            <pc:docMk/>
            <pc:sldMk cId="2354608023" sldId="263"/>
            <ac:spMk id="24" creationId="{34648EAF-7238-40B3-AAF6-F3DE8A6D4355}"/>
          </ac:spMkLst>
        </pc:spChg>
        <pc:spChg chg="del">
          <ac:chgData name="理花 白濱" userId="175e7a8cd6198643" providerId="LiveId" clId="{E5AF3691-4573-427A-BE92-334C08B0BF9D}" dt="2019-02-19T07:08:58.894" v="1077" actId="478"/>
          <ac:spMkLst>
            <pc:docMk/>
            <pc:sldMk cId="2354608023" sldId="263"/>
            <ac:spMk id="24" creationId="{A573EC96-3630-44FD-967E-5D16CA9EF83C}"/>
          </ac:spMkLst>
        </pc:spChg>
        <pc:spChg chg="del mod">
          <ac:chgData name="理花 白濱" userId="175e7a8cd6198643" providerId="LiveId" clId="{E5AF3691-4573-427A-BE92-334C08B0BF9D}" dt="2019-02-19T07:09:04.012" v="1078" actId="478"/>
          <ac:spMkLst>
            <pc:docMk/>
            <pc:sldMk cId="2354608023" sldId="263"/>
            <ac:spMk id="25" creationId="{271825F1-7445-4933-AA43-BADDA9C09B99}"/>
          </ac:spMkLst>
        </pc:spChg>
        <pc:spChg chg="mod">
          <ac:chgData name="理花 白濱" userId="175e7a8cd6198643" providerId="LiveId" clId="{E5AF3691-4573-427A-BE92-334C08B0BF9D}" dt="2019-02-20T06:11:07.494" v="3218" actId="20577"/>
          <ac:spMkLst>
            <pc:docMk/>
            <pc:sldMk cId="2354608023" sldId="263"/>
            <ac:spMk id="25" creationId="{94299DC8-FA17-4565-8AED-48F45E567482}"/>
          </ac:spMkLst>
        </pc:spChg>
        <pc:grpChg chg="add mod">
          <ac:chgData name="理花 白濱" userId="175e7a8cd6198643" providerId="LiveId" clId="{E5AF3691-4573-427A-BE92-334C08B0BF9D}" dt="2019-02-20T06:12:47.120" v="3263" actId="1076"/>
          <ac:grpSpMkLst>
            <pc:docMk/>
            <pc:sldMk cId="2354608023" sldId="263"/>
            <ac:grpSpMk id="23" creationId="{C8ABD939-629E-4EDF-BC6A-5DB33BD1A4DA}"/>
          </ac:grpSpMkLst>
        </pc:grpChg>
        <pc:grpChg chg="mod">
          <ac:chgData name="理花 白濱" userId="175e7a8cd6198643" providerId="LiveId" clId="{E5AF3691-4573-427A-BE92-334C08B0BF9D}" dt="2019-02-20T05:36:05.186" v="2933" actId="1076"/>
          <ac:grpSpMkLst>
            <pc:docMk/>
            <pc:sldMk cId="2354608023" sldId="263"/>
            <ac:grpSpMk id="26" creationId="{FE774011-DE08-4556-AEE1-C447709C9C9E}"/>
          </ac:grpSpMkLst>
        </pc:grpChg>
        <pc:picChg chg="add del">
          <ac:chgData name="理花 白濱" userId="175e7a8cd6198643" providerId="LiveId" clId="{E5AF3691-4573-427A-BE92-334C08B0BF9D}" dt="2019-02-19T07:08:53.234" v="1076" actId="478"/>
          <ac:picMkLst>
            <pc:docMk/>
            <pc:sldMk cId="2354608023" sldId="263"/>
            <ac:picMk id="3" creationId="{4214CD01-5121-48A5-883C-AC90B5DF0FA6}"/>
          </ac:picMkLst>
        </pc:picChg>
        <pc:cxnChg chg="mod">
          <ac:chgData name="理花 白濱" userId="175e7a8cd6198643" providerId="LiveId" clId="{E5AF3691-4573-427A-BE92-334C08B0BF9D}" dt="2019-02-20T02:30:36.009" v="2015" actId="1076"/>
          <ac:cxnSpMkLst>
            <pc:docMk/>
            <pc:sldMk cId="2354608023" sldId="263"/>
            <ac:cxnSpMk id="21" creationId="{81240646-F198-41EC-A424-1FABEA7BAD2A}"/>
          </ac:cxnSpMkLst>
        </pc:cxnChg>
      </pc:sldChg>
      <pc:sldChg chg="addSp modSp">
        <pc:chgData name="理花 白濱" userId="175e7a8cd6198643" providerId="LiveId" clId="{E5AF3691-4573-427A-BE92-334C08B0BF9D}" dt="2019-02-20T07:53:50.502" v="3458"/>
        <pc:sldMkLst>
          <pc:docMk/>
          <pc:sldMk cId="1822041141" sldId="266"/>
        </pc:sldMkLst>
        <pc:spChg chg="mod">
          <ac:chgData name="理花 白濱" userId="175e7a8cd6198643" providerId="LiveId" clId="{E5AF3691-4573-427A-BE92-334C08B0BF9D}" dt="2019-02-20T05:08:18.678" v="2749"/>
          <ac:spMkLst>
            <pc:docMk/>
            <pc:sldMk cId="1822041141" sldId="266"/>
            <ac:spMk id="4" creationId="{6650A214-89D5-4678-8CD0-5EF87BD8D4C2}"/>
          </ac:spMkLst>
        </pc:spChg>
        <pc:spChg chg="mod">
          <ac:chgData name="理花 白濱" userId="175e7a8cd6198643" providerId="LiveId" clId="{E5AF3691-4573-427A-BE92-334C08B0BF9D}" dt="2019-02-20T07:53:50.502" v="3458"/>
          <ac:spMkLst>
            <pc:docMk/>
            <pc:sldMk cId="1822041141" sldId="266"/>
            <ac:spMk id="12" creationId="{2694CC52-F6FA-4799-9E96-DE1458D38B2B}"/>
          </ac:spMkLst>
        </pc:spChg>
        <pc:spChg chg="mod">
          <ac:chgData name="理花 白濱" userId="175e7a8cd6198643" providerId="LiveId" clId="{E5AF3691-4573-427A-BE92-334C08B0BF9D}" dt="2019-02-20T07:53:32.787" v="3410"/>
          <ac:spMkLst>
            <pc:docMk/>
            <pc:sldMk cId="1822041141" sldId="266"/>
            <ac:spMk id="17" creationId="{E82DC536-5A06-4E7E-802D-EEA6256EC6CA}"/>
          </ac:spMkLst>
        </pc:spChg>
        <pc:picChg chg="add mod">
          <ac:chgData name="理花 白濱" userId="175e7a8cd6198643" providerId="LiveId" clId="{E5AF3691-4573-427A-BE92-334C08B0BF9D}" dt="2019-02-20T04:12:03.761" v="2340" actId="1076"/>
          <ac:picMkLst>
            <pc:docMk/>
            <pc:sldMk cId="1822041141" sldId="266"/>
            <ac:picMk id="5" creationId="{E0FB5A33-FDB7-4090-AE90-784989B46312}"/>
          </ac:picMkLst>
        </pc:picChg>
        <pc:picChg chg="mod">
          <ac:chgData name="理花 白濱" userId="175e7a8cd6198643" providerId="LiveId" clId="{E5AF3691-4573-427A-BE92-334C08B0BF9D}" dt="2019-02-20T04:12:15.845" v="2342" actId="1037"/>
          <ac:picMkLst>
            <pc:docMk/>
            <pc:sldMk cId="1822041141" sldId="266"/>
            <ac:picMk id="14" creationId="{6811496D-4F84-4137-B754-476C087E2F03}"/>
          </ac:picMkLst>
        </pc:picChg>
        <pc:picChg chg="mod">
          <ac:chgData name="理花 白濱" userId="175e7a8cd6198643" providerId="LiveId" clId="{E5AF3691-4573-427A-BE92-334C08B0BF9D}" dt="2019-02-20T04:12:23.957" v="2343" actId="1076"/>
          <ac:picMkLst>
            <pc:docMk/>
            <pc:sldMk cId="1822041141" sldId="266"/>
            <ac:picMk id="16" creationId="{6BD7E5C0-9E3F-4D39-BDEE-39A021D3AF9D}"/>
          </ac:picMkLst>
        </pc:picChg>
      </pc:sldChg>
      <pc:sldChg chg="delSp del ord">
        <pc:chgData name="理花 白濱" userId="175e7a8cd6198643" providerId="LiveId" clId="{E5AF3691-4573-427A-BE92-334C08B0BF9D}" dt="2019-02-19T07:30:10.002" v="1804" actId="2696"/>
        <pc:sldMkLst>
          <pc:docMk/>
          <pc:sldMk cId="2404205429" sldId="267"/>
        </pc:sldMkLst>
        <pc:spChg chg="del">
          <ac:chgData name="理花 白濱" userId="175e7a8cd6198643" providerId="LiveId" clId="{E5AF3691-4573-427A-BE92-334C08B0BF9D}" dt="2019-02-18T16:08:37.089" v="1065"/>
          <ac:spMkLst>
            <pc:docMk/>
            <pc:sldMk cId="2404205429" sldId="267"/>
            <ac:spMk id="76" creationId="{A9A5F969-AADA-4931-B505-CB5985DAECEA}"/>
          </ac:spMkLst>
        </pc:spChg>
        <pc:picChg chg="del">
          <ac:chgData name="理花 白濱" userId="175e7a8cd6198643" providerId="LiveId" clId="{E5AF3691-4573-427A-BE92-334C08B0BF9D}" dt="2019-02-18T16:07:39.835" v="1064"/>
          <ac:picMkLst>
            <pc:docMk/>
            <pc:sldMk cId="2404205429" sldId="267"/>
            <ac:picMk id="75" creationId="{8008EA7C-9324-45EA-9612-082D844D91E4}"/>
          </ac:picMkLst>
        </pc:picChg>
      </pc:sldChg>
      <pc:sldChg chg="delSp modSp del ord">
        <pc:chgData name="理花 白濱" userId="175e7a8cd6198643" providerId="LiveId" clId="{E5AF3691-4573-427A-BE92-334C08B0BF9D}" dt="2019-02-20T05:42:54.928" v="3087" actId="2696"/>
        <pc:sldMkLst>
          <pc:docMk/>
          <pc:sldMk cId="2271584193" sldId="268"/>
        </pc:sldMkLst>
        <pc:spChg chg="del mod">
          <ac:chgData name="理花 白濱" userId="175e7a8cd6198643" providerId="LiveId" clId="{E5AF3691-4573-427A-BE92-334C08B0BF9D}" dt="2019-02-20T05:36:24.634" v="2951"/>
          <ac:spMkLst>
            <pc:docMk/>
            <pc:sldMk cId="2271584193" sldId="268"/>
            <ac:spMk id="2" creationId="{4FA9499D-BF37-4B0B-B8A7-0AE99A4BA613}"/>
          </ac:spMkLst>
        </pc:spChg>
        <pc:spChg chg="mod">
          <ac:chgData name="理花 白濱" userId="175e7a8cd6198643" providerId="LiveId" clId="{E5AF3691-4573-427A-BE92-334C08B0BF9D}" dt="2019-02-20T05:41:49.210" v="3053"/>
          <ac:spMkLst>
            <pc:docMk/>
            <pc:sldMk cId="2271584193" sldId="268"/>
            <ac:spMk id="9" creationId="{EA6D75DB-5C88-4881-A402-ADA5DA77DE8F}"/>
          </ac:spMkLst>
        </pc:spChg>
        <pc:grpChg chg="mod">
          <ac:chgData name="理花 白濱" userId="175e7a8cd6198643" providerId="LiveId" clId="{E5AF3691-4573-427A-BE92-334C08B0BF9D}" dt="2019-02-19T07:30:37.401" v="1807" actId="1076"/>
          <ac:grpSpMkLst>
            <pc:docMk/>
            <pc:sldMk cId="2271584193" sldId="268"/>
            <ac:grpSpMk id="7" creationId="{11DC9D70-802F-42CE-8738-27BFB984F182}"/>
          </ac:grpSpMkLst>
        </pc:grpChg>
        <pc:grpChg chg="mod">
          <ac:chgData name="理花 白濱" userId="175e7a8cd6198643" providerId="LiveId" clId="{E5AF3691-4573-427A-BE92-334C08B0BF9D}" dt="2019-02-20T05:41:49.210" v="3053"/>
          <ac:grpSpMkLst>
            <pc:docMk/>
            <pc:sldMk cId="2271584193" sldId="268"/>
            <ac:grpSpMk id="24" creationId="{9C2AF6C8-6F6E-45FF-A1B7-13F8712E38CF}"/>
          </ac:grpSpMkLst>
        </pc:grpChg>
        <pc:cxnChg chg="mod">
          <ac:chgData name="理花 白濱" userId="175e7a8cd6198643" providerId="LiveId" clId="{E5AF3691-4573-427A-BE92-334C08B0BF9D}" dt="2019-02-15T14:29:22.770" v="381" actId="1035"/>
          <ac:cxnSpMkLst>
            <pc:docMk/>
            <pc:sldMk cId="2271584193" sldId="268"/>
            <ac:cxnSpMk id="22" creationId="{12BC55BA-6F94-4DA5-B4F1-02BB1567583C}"/>
          </ac:cxnSpMkLst>
        </pc:cxnChg>
      </pc:sldChg>
      <pc:sldChg chg="addSp delSp modSp">
        <pc:chgData name="理花 白濱" userId="175e7a8cd6198643" providerId="LiveId" clId="{E5AF3691-4573-427A-BE92-334C08B0BF9D}" dt="2019-02-20T07:55:53.225" v="3478" actId="1038"/>
        <pc:sldMkLst>
          <pc:docMk/>
          <pc:sldMk cId="541298966" sldId="269"/>
        </pc:sldMkLst>
        <pc:spChg chg="add mod">
          <ac:chgData name="理花 白濱" userId="175e7a8cd6198643" providerId="LiveId" clId="{E5AF3691-4573-427A-BE92-334C08B0BF9D}" dt="2019-02-20T04:27:48.579" v="2524" actId="164"/>
          <ac:spMkLst>
            <pc:docMk/>
            <pc:sldMk cId="541298966" sldId="269"/>
            <ac:spMk id="5" creationId="{A6324A52-B59C-4BC4-87D9-27C7A6392FB0}"/>
          </ac:spMkLst>
        </pc:spChg>
        <pc:spChg chg="add mod ord">
          <ac:chgData name="理花 白濱" userId="175e7a8cd6198643" providerId="LiveId" clId="{E5AF3691-4573-427A-BE92-334C08B0BF9D}" dt="2019-02-20T04:27:48.579" v="2524" actId="164"/>
          <ac:spMkLst>
            <pc:docMk/>
            <pc:sldMk cId="541298966" sldId="269"/>
            <ac:spMk id="8" creationId="{2EE9EBC8-AF86-43B5-B901-F559D4B5470D}"/>
          </ac:spMkLst>
        </pc:spChg>
        <pc:spChg chg="del mod">
          <ac:chgData name="理花 白濱" userId="175e7a8cd6198643" providerId="LiveId" clId="{E5AF3691-4573-427A-BE92-334C08B0BF9D}" dt="2019-02-19T13:38:27.791" v="1822" actId="478"/>
          <ac:spMkLst>
            <pc:docMk/>
            <pc:sldMk cId="541298966" sldId="269"/>
            <ac:spMk id="9" creationId="{6652FAA5-033A-46FF-AD47-3C4F179241E1}"/>
          </ac:spMkLst>
        </pc:spChg>
        <pc:spChg chg="add mod">
          <ac:chgData name="理花 白濱" userId="175e7a8cd6198643" providerId="LiveId" clId="{E5AF3691-4573-427A-BE92-334C08B0BF9D}" dt="2019-02-20T04:27:48.579" v="2524" actId="164"/>
          <ac:spMkLst>
            <pc:docMk/>
            <pc:sldMk cId="541298966" sldId="269"/>
            <ac:spMk id="20" creationId="{060F8EFA-4606-4FF8-BD03-8A4F64CE9E4E}"/>
          </ac:spMkLst>
        </pc:spChg>
        <pc:spChg chg="mod">
          <ac:chgData name="理花 白濱" userId="175e7a8cd6198643" providerId="LiveId" clId="{E5AF3691-4573-427A-BE92-334C08B0BF9D}" dt="2019-02-19T07:31:04.432" v="1809" actId="1076"/>
          <ac:spMkLst>
            <pc:docMk/>
            <pc:sldMk cId="541298966" sldId="269"/>
            <ac:spMk id="22" creationId="{DD4735C9-9F63-42BB-AF09-595D0B38D1E5}"/>
          </ac:spMkLst>
        </pc:spChg>
        <pc:spChg chg="mod">
          <ac:chgData name="理花 白濱" userId="175e7a8cd6198643" providerId="LiveId" clId="{E5AF3691-4573-427A-BE92-334C08B0BF9D}" dt="2019-02-20T02:21:59.082" v="2014"/>
          <ac:spMkLst>
            <pc:docMk/>
            <pc:sldMk cId="541298966" sldId="269"/>
            <ac:spMk id="67" creationId="{3A663834-C4A4-4D04-B351-021D4E890F24}"/>
          </ac:spMkLst>
        </pc:spChg>
        <pc:spChg chg="add del">
          <ac:chgData name="理花 白濱" userId="175e7a8cd6198643" providerId="LiveId" clId="{E5AF3691-4573-427A-BE92-334C08B0BF9D}" dt="2019-02-20T04:19:29.890" v="2437"/>
          <ac:spMkLst>
            <pc:docMk/>
            <pc:sldMk cId="541298966" sldId="269"/>
            <ac:spMk id="68" creationId="{216A07D1-1D70-4CA4-A57F-FCEFB565EF0D}"/>
          </ac:spMkLst>
        </pc:spChg>
        <pc:spChg chg="add mod">
          <ac:chgData name="理花 白濱" userId="175e7a8cd6198643" providerId="LiveId" clId="{E5AF3691-4573-427A-BE92-334C08B0BF9D}" dt="2019-02-20T04:27:48.579" v="2524" actId="164"/>
          <ac:spMkLst>
            <pc:docMk/>
            <pc:sldMk cId="541298966" sldId="269"/>
            <ac:spMk id="74" creationId="{0382EF4A-813F-4BFA-ACA7-626A2827C8AD}"/>
          </ac:spMkLst>
        </pc:spChg>
        <pc:spChg chg="mod">
          <ac:chgData name="理花 白濱" userId="175e7a8cd6198643" providerId="LiveId" clId="{E5AF3691-4573-427A-BE92-334C08B0BF9D}" dt="2019-02-19T06:02:29.392" v="1074" actId="1037"/>
          <ac:spMkLst>
            <pc:docMk/>
            <pc:sldMk cId="541298966" sldId="269"/>
            <ac:spMk id="77" creationId="{B5F0BE8F-BCCF-401A-A00D-F5B7B65BBC57}"/>
          </ac:spMkLst>
        </pc:spChg>
        <pc:spChg chg="add del mod">
          <ac:chgData name="理花 白濱" userId="175e7a8cd6198643" providerId="LiveId" clId="{E5AF3691-4573-427A-BE92-334C08B0BF9D}" dt="2019-02-20T04:21:26.155" v="2494" actId="478"/>
          <ac:spMkLst>
            <pc:docMk/>
            <pc:sldMk cId="541298966" sldId="269"/>
            <ac:spMk id="78" creationId="{154F3C78-2A46-45D3-A5AD-2BD088ADC2D5}"/>
          </ac:spMkLst>
        </pc:spChg>
        <pc:spChg chg="del">
          <ac:chgData name="理花 白濱" userId="175e7a8cd6198643" providerId="LiveId" clId="{E5AF3691-4573-427A-BE92-334C08B0BF9D}" dt="2019-02-15T14:48:00.590" v="738" actId="478"/>
          <ac:spMkLst>
            <pc:docMk/>
            <pc:sldMk cId="541298966" sldId="269"/>
            <ac:spMk id="78" creationId="{C986E830-4977-4B18-9A3E-FA840CF853E2}"/>
          </ac:spMkLst>
        </pc:spChg>
        <pc:spChg chg="mod">
          <ac:chgData name="理花 白濱" userId="175e7a8cd6198643" providerId="LiveId" clId="{E5AF3691-4573-427A-BE92-334C08B0BF9D}" dt="2019-02-18T03:26:10.739" v="1057" actId="164"/>
          <ac:spMkLst>
            <pc:docMk/>
            <pc:sldMk cId="541298966" sldId="269"/>
            <ac:spMk id="80" creationId="{71A3BF4E-0C0A-45E9-B797-454DB85AAD0F}"/>
          </ac:spMkLst>
        </pc:spChg>
        <pc:spChg chg="mod">
          <ac:chgData name="理花 白濱" userId="175e7a8cd6198643" providerId="LiveId" clId="{E5AF3691-4573-427A-BE92-334C08B0BF9D}" dt="2019-02-20T04:28:11.282" v="2527" actId="1076"/>
          <ac:spMkLst>
            <pc:docMk/>
            <pc:sldMk cId="541298966" sldId="269"/>
            <ac:spMk id="81" creationId="{D463709C-2B43-4B88-B3A8-241164BAF17C}"/>
          </ac:spMkLst>
        </pc:spChg>
        <pc:spChg chg="mod">
          <ac:chgData name="理花 白濱" userId="175e7a8cd6198643" providerId="LiveId" clId="{E5AF3691-4573-427A-BE92-334C08B0BF9D}" dt="2019-02-18T03:30:53.016" v="1060" actId="164"/>
          <ac:spMkLst>
            <pc:docMk/>
            <pc:sldMk cId="541298966" sldId="269"/>
            <ac:spMk id="82" creationId="{235BA907-D7AE-4BBA-B63C-2758FF142E7D}"/>
          </ac:spMkLst>
        </pc:spChg>
        <pc:spChg chg="mod">
          <ac:chgData name="理花 白濱" userId="175e7a8cd6198643" providerId="LiveId" clId="{E5AF3691-4573-427A-BE92-334C08B0BF9D}" dt="2019-02-19T07:16:18.798" v="1406" actId="207"/>
          <ac:spMkLst>
            <pc:docMk/>
            <pc:sldMk cId="541298966" sldId="269"/>
            <ac:spMk id="85" creationId="{975F440D-CDFB-49A8-A041-0C52E82AE2E2}"/>
          </ac:spMkLst>
        </pc:spChg>
        <pc:spChg chg="mod">
          <ac:chgData name="理花 白濱" userId="175e7a8cd6198643" providerId="LiveId" clId="{E5AF3691-4573-427A-BE92-334C08B0BF9D}" dt="2019-02-18T03:33:51.730" v="1061" actId="164"/>
          <ac:spMkLst>
            <pc:docMk/>
            <pc:sldMk cId="541298966" sldId="269"/>
            <ac:spMk id="103" creationId="{45E1B709-8225-44CF-BFD8-8C8C75E8298D}"/>
          </ac:spMkLst>
        </pc:spChg>
        <pc:spChg chg="mod">
          <ac:chgData name="理花 白濱" userId="175e7a8cd6198643" providerId="LiveId" clId="{E5AF3691-4573-427A-BE92-334C08B0BF9D}" dt="2019-02-18T03:33:51.730" v="1061" actId="164"/>
          <ac:spMkLst>
            <pc:docMk/>
            <pc:sldMk cId="541298966" sldId="269"/>
            <ac:spMk id="104" creationId="{8D0FFF5C-3190-4288-97F4-C4D5FC87A937}"/>
          </ac:spMkLst>
        </pc:spChg>
        <pc:spChg chg="del">
          <ac:chgData name="理花 白濱" userId="175e7a8cd6198643" providerId="LiveId" clId="{E5AF3691-4573-427A-BE92-334C08B0BF9D}" dt="2019-02-19T13:38:56.528" v="1828" actId="478"/>
          <ac:spMkLst>
            <pc:docMk/>
            <pc:sldMk cId="541298966" sldId="269"/>
            <ac:spMk id="144" creationId="{8DBA0129-E343-4D84-BEA0-DEEB59EC7760}"/>
          </ac:spMkLst>
        </pc:spChg>
        <pc:spChg chg="mod">
          <ac:chgData name="理花 白濱" userId="175e7a8cd6198643" providerId="LiveId" clId="{E5AF3691-4573-427A-BE92-334C08B0BF9D}" dt="2019-02-19T14:12:54.822" v="1993" actId="20577"/>
          <ac:spMkLst>
            <pc:docMk/>
            <pc:sldMk cId="541298966" sldId="269"/>
            <ac:spMk id="145" creationId="{A51622EA-7B8E-4129-8AD9-4DCAD22A1C09}"/>
          </ac:spMkLst>
        </pc:spChg>
        <pc:spChg chg="del">
          <ac:chgData name="理花 白濱" userId="175e7a8cd6198643" providerId="LiveId" clId="{E5AF3691-4573-427A-BE92-334C08B0BF9D}" dt="2019-02-19T13:38:59.712" v="1829" actId="478"/>
          <ac:spMkLst>
            <pc:docMk/>
            <pc:sldMk cId="541298966" sldId="269"/>
            <ac:spMk id="146" creationId="{11913256-B3F2-45AD-9C58-0EF93D6B3FB5}"/>
          </ac:spMkLst>
        </pc:spChg>
        <pc:spChg chg="mod">
          <ac:chgData name="理花 白濱" userId="175e7a8cd6198643" providerId="LiveId" clId="{E5AF3691-4573-427A-BE92-334C08B0BF9D}" dt="2019-02-20T07:53:58.328" v="3461" actId="20577"/>
          <ac:spMkLst>
            <pc:docMk/>
            <pc:sldMk cId="541298966" sldId="269"/>
            <ac:spMk id="147" creationId="{91370E8C-A3C4-42EF-8487-871C90D3053C}"/>
          </ac:spMkLst>
        </pc:spChg>
        <pc:spChg chg="mod">
          <ac:chgData name="理花 白濱" userId="175e7a8cd6198643" providerId="LiveId" clId="{E5AF3691-4573-427A-BE92-334C08B0BF9D}" dt="2019-02-20T04:21:46.748" v="2501" actId="1035"/>
          <ac:spMkLst>
            <pc:docMk/>
            <pc:sldMk cId="541298966" sldId="269"/>
            <ac:spMk id="148" creationId="{4F7D1AF0-9F6B-43EE-8B1D-BF61DEE490E5}"/>
          </ac:spMkLst>
        </pc:spChg>
        <pc:spChg chg="mod">
          <ac:chgData name="理花 白濱" userId="175e7a8cd6198643" providerId="LiveId" clId="{E5AF3691-4573-427A-BE92-334C08B0BF9D}" dt="2019-02-19T14:12:47.100" v="1990" actId="20577"/>
          <ac:spMkLst>
            <pc:docMk/>
            <pc:sldMk cId="541298966" sldId="269"/>
            <ac:spMk id="151" creationId="{D7EDFCD6-3CFE-4E09-929D-32F1AF222565}"/>
          </ac:spMkLst>
        </pc:spChg>
        <pc:spChg chg="mod">
          <ac:chgData name="理花 白濱" userId="175e7a8cd6198643" providerId="LiveId" clId="{E5AF3691-4573-427A-BE92-334C08B0BF9D}" dt="2019-02-20T07:54:03.311" v="3463" actId="20577"/>
          <ac:spMkLst>
            <pc:docMk/>
            <pc:sldMk cId="541298966" sldId="269"/>
            <ac:spMk id="157" creationId="{9373B18D-A32B-4019-B70B-524799C7D953}"/>
          </ac:spMkLst>
        </pc:spChg>
        <pc:spChg chg="mod">
          <ac:chgData name="理花 白濱" userId="175e7a8cd6198643" providerId="LiveId" clId="{E5AF3691-4573-427A-BE92-334C08B0BF9D}" dt="2019-02-20T07:55:33.449" v="3473" actId="1076"/>
          <ac:spMkLst>
            <pc:docMk/>
            <pc:sldMk cId="541298966" sldId="269"/>
            <ac:spMk id="158" creationId="{EB0B7D48-C1EA-4200-8B2F-EF72E6B807B6}"/>
          </ac:spMkLst>
        </pc:spChg>
        <pc:spChg chg="mod">
          <ac:chgData name="理花 白濱" userId="175e7a8cd6198643" providerId="LiveId" clId="{E5AF3691-4573-427A-BE92-334C08B0BF9D}" dt="2019-02-20T07:55:43.790" v="3475" actId="1076"/>
          <ac:spMkLst>
            <pc:docMk/>
            <pc:sldMk cId="541298966" sldId="269"/>
            <ac:spMk id="159" creationId="{DFF639FA-8D12-4F55-B590-45486FB10656}"/>
          </ac:spMkLst>
        </pc:spChg>
        <pc:spChg chg="mod">
          <ac:chgData name="理花 白濱" userId="175e7a8cd6198643" providerId="LiveId" clId="{E5AF3691-4573-427A-BE92-334C08B0BF9D}" dt="2019-02-19T13:45:18.363" v="1961" actId="1036"/>
          <ac:spMkLst>
            <pc:docMk/>
            <pc:sldMk cId="541298966" sldId="269"/>
            <ac:spMk id="161" creationId="{81E948BC-5A57-4A96-9330-ECC23F8E8930}"/>
          </ac:spMkLst>
        </pc:spChg>
        <pc:spChg chg="del mod topLvl">
          <ac:chgData name="理花 白濱" userId="175e7a8cd6198643" providerId="LiveId" clId="{E5AF3691-4573-427A-BE92-334C08B0BF9D}" dt="2019-02-19T13:44:09.395" v="1946" actId="478"/>
          <ac:spMkLst>
            <pc:docMk/>
            <pc:sldMk cId="541298966" sldId="269"/>
            <ac:spMk id="168" creationId="{A7905918-C6B2-4002-BFB1-BD16F1F59603}"/>
          </ac:spMkLst>
        </pc:spChg>
        <pc:spChg chg="mod topLvl">
          <ac:chgData name="理花 白濱" userId="175e7a8cd6198643" providerId="LiveId" clId="{E5AF3691-4573-427A-BE92-334C08B0BF9D}" dt="2019-02-19T13:44:59.884" v="1955" actId="1076"/>
          <ac:spMkLst>
            <pc:docMk/>
            <pc:sldMk cId="541298966" sldId="269"/>
            <ac:spMk id="169" creationId="{3D47AA89-7100-4FCF-8DCC-C0A96FD80D6A}"/>
          </ac:spMkLst>
        </pc:spChg>
        <pc:grpChg chg="mod">
          <ac:chgData name="理花 白濱" userId="175e7a8cd6198643" providerId="LiveId" clId="{E5AF3691-4573-427A-BE92-334C08B0BF9D}" dt="2019-02-18T03:37:38.891" v="1062" actId="164"/>
          <ac:grpSpMkLst>
            <pc:docMk/>
            <pc:sldMk cId="541298966" sldId="269"/>
            <ac:grpSpMk id="2" creationId="{244C0A83-E285-4EE9-B327-8CF6731E3272}"/>
          </ac:grpSpMkLst>
        </pc:grpChg>
        <pc:grpChg chg="add mod">
          <ac:chgData name="理花 白濱" userId="175e7a8cd6198643" providerId="LiveId" clId="{E5AF3691-4573-427A-BE92-334C08B0BF9D}" dt="2019-02-20T04:28:04.588" v="2526" actId="1076"/>
          <ac:grpSpMkLst>
            <pc:docMk/>
            <pc:sldMk cId="541298966" sldId="269"/>
            <ac:grpSpMk id="3" creationId="{77FB9212-C79E-438C-AE0E-6D6DFE96DCE4}"/>
          </ac:grpSpMkLst>
        </pc:grpChg>
        <pc:grpChg chg="del mod">
          <ac:chgData name="理花 白濱" userId="175e7a8cd6198643" providerId="LiveId" clId="{E5AF3691-4573-427A-BE92-334C08B0BF9D}" dt="2019-02-20T04:16:11.374" v="2344" actId="478"/>
          <ac:grpSpMkLst>
            <pc:docMk/>
            <pc:sldMk cId="541298966" sldId="269"/>
            <ac:grpSpMk id="7" creationId="{04F6A22E-9089-49C7-856F-00915EEFC720}"/>
          </ac:grpSpMkLst>
        </pc:grpChg>
        <pc:grpChg chg="add del mod">
          <ac:chgData name="理花 白濱" userId="175e7a8cd6198643" providerId="LiveId" clId="{E5AF3691-4573-427A-BE92-334C08B0BF9D}" dt="2019-02-19T13:43:50.814" v="1943" actId="165"/>
          <ac:grpSpMkLst>
            <pc:docMk/>
            <pc:sldMk cId="541298966" sldId="269"/>
            <ac:grpSpMk id="8" creationId="{76F17A04-B7FC-4702-A598-87339760E54B}"/>
          </ac:grpSpMkLst>
        </pc:grpChg>
        <pc:grpChg chg="add mod">
          <ac:chgData name="理花 白濱" userId="175e7a8cd6198643" providerId="LiveId" clId="{E5AF3691-4573-427A-BE92-334C08B0BF9D}" dt="2019-02-19T13:46:34.515" v="1973" actId="1036"/>
          <ac:grpSpMkLst>
            <pc:docMk/>
            <pc:sldMk cId="541298966" sldId="269"/>
            <ac:grpSpMk id="10" creationId="{470E2BA9-BDDD-4F0D-B501-C81CE05DFB16}"/>
          </ac:grpSpMkLst>
        </pc:grpChg>
        <pc:grpChg chg="add mod">
          <ac:chgData name="理花 白濱" userId="175e7a8cd6198643" providerId="LiveId" clId="{E5AF3691-4573-427A-BE92-334C08B0BF9D}" dt="2019-02-20T04:29:27.523" v="2533" actId="164"/>
          <ac:grpSpMkLst>
            <pc:docMk/>
            <pc:sldMk cId="541298966" sldId="269"/>
            <ac:grpSpMk id="11" creationId="{F98B740B-3A6F-4DC2-A0BE-670B51E8534A}"/>
          </ac:grpSpMkLst>
        </pc:grpChg>
        <pc:grpChg chg="add mod">
          <ac:chgData name="理花 白濱" userId="175e7a8cd6198643" providerId="LiveId" clId="{E5AF3691-4573-427A-BE92-334C08B0BF9D}" dt="2019-02-19T13:45:51.859" v="1966" actId="1076"/>
          <ac:grpSpMkLst>
            <pc:docMk/>
            <pc:sldMk cId="541298966" sldId="269"/>
            <ac:grpSpMk id="13" creationId="{BCEED41C-930B-4CA0-A9A8-A4F535B09648}"/>
          </ac:grpSpMkLst>
        </pc:grpChg>
        <pc:grpChg chg="add mod">
          <ac:chgData name="理花 白濱" userId="175e7a8cd6198643" providerId="LiveId" clId="{E5AF3691-4573-427A-BE92-334C08B0BF9D}" dt="2019-02-19T13:45:30.937" v="1962" actId="1076"/>
          <ac:grpSpMkLst>
            <pc:docMk/>
            <pc:sldMk cId="541298966" sldId="269"/>
            <ac:grpSpMk id="15" creationId="{1A011C32-4264-4B08-9A5B-BCE86199C506}"/>
          </ac:grpSpMkLst>
        </pc:grpChg>
        <pc:grpChg chg="add del mod">
          <ac:chgData name="理花 白濱" userId="175e7a8cd6198643" providerId="LiveId" clId="{E5AF3691-4573-427A-BE92-334C08B0BF9D}" dt="2019-02-19T13:44:09.395" v="1946" actId="478"/>
          <ac:grpSpMkLst>
            <pc:docMk/>
            <pc:sldMk cId="541298966" sldId="269"/>
            <ac:grpSpMk id="17" creationId="{EB539AF3-9CF8-4921-85B2-DECA468D501C}"/>
          </ac:grpSpMkLst>
        </pc:grpChg>
        <pc:grpChg chg="add mod">
          <ac:chgData name="理花 白濱" userId="175e7a8cd6198643" providerId="LiveId" clId="{E5AF3691-4573-427A-BE92-334C08B0BF9D}" dt="2019-02-20T04:27:56.428" v="2525" actId="1076"/>
          <ac:grpSpMkLst>
            <pc:docMk/>
            <pc:sldMk cId="541298966" sldId="269"/>
            <ac:grpSpMk id="28" creationId="{2ADB6787-985E-4172-942F-7D59A3F75292}"/>
          </ac:grpSpMkLst>
        </pc:grpChg>
        <pc:grpChg chg="add mod">
          <ac:chgData name="理花 白濱" userId="175e7a8cd6198643" providerId="LiveId" clId="{E5AF3691-4573-427A-BE92-334C08B0BF9D}" dt="2019-02-20T04:29:30.985" v="2534" actId="1076"/>
          <ac:grpSpMkLst>
            <pc:docMk/>
            <pc:sldMk cId="541298966" sldId="269"/>
            <ac:grpSpMk id="30" creationId="{82D42FB1-1180-4393-8FB2-C52F6B267B7B}"/>
          </ac:grpSpMkLst>
        </pc:grpChg>
        <pc:grpChg chg="mod">
          <ac:chgData name="理花 白濱" userId="175e7a8cd6198643" providerId="LiveId" clId="{E5AF3691-4573-427A-BE92-334C08B0BF9D}" dt="2019-02-19T13:45:38.235" v="1963" actId="1076"/>
          <ac:grpSpMkLst>
            <pc:docMk/>
            <pc:sldMk cId="541298966" sldId="269"/>
            <ac:grpSpMk id="115" creationId="{3AF2A848-1C41-4866-8014-3373DA123F3F}"/>
          </ac:grpSpMkLst>
        </pc:grpChg>
        <pc:grpChg chg="mod topLvl">
          <ac:chgData name="理花 白濱" userId="175e7a8cd6198643" providerId="LiveId" clId="{E5AF3691-4573-427A-BE92-334C08B0BF9D}" dt="2019-02-19T13:43:50.814" v="1943" actId="165"/>
          <ac:grpSpMkLst>
            <pc:docMk/>
            <pc:sldMk cId="541298966" sldId="269"/>
            <ac:grpSpMk id="165" creationId="{BD2F2492-D274-4948-A08A-685115E6A4FB}"/>
          </ac:grpSpMkLst>
        </pc:grpChg>
        <pc:grpChg chg="mod topLvl">
          <ac:chgData name="理花 白濱" userId="175e7a8cd6198643" providerId="LiveId" clId="{E5AF3691-4573-427A-BE92-334C08B0BF9D}" dt="2019-02-20T07:55:51.366" v="3477" actId="1038"/>
          <ac:grpSpMkLst>
            <pc:docMk/>
            <pc:sldMk cId="541298966" sldId="269"/>
            <ac:grpSpMk id="167" creationId="{50A1E7B8-3ED3-4CC9-A622-6915DF9C91F6}"/>
          </ac:grpSpMkLst>
        </pc:grpChg>
        <pc:picChg chg="del">
          <ac:chgData name="理花 白濱" userId="175e7a8cd6198643" providerId="LiveId" clId="{E5AF3691-4573-427A-BE92-334C08B0BF9D}" dt="2019-02-19T13:37:03.895" v="1810" actId="478"/>
          <ac:picMkLst>
            <pc:docMk/>
            <pc:sldMk cId="541298966" sldId="269"/>
            <ac:picMk id="4" creationId="{F5A56A33-1CCC-4617-B0DE-B97828694A8E}"/>
          </ac:picMkLst>
        </pc:picChg>
        <pc:picChg chg="del">
          <ac:chgData name="理花 白濱" userId="175e7a8cd6198643" providerId="LiveId" clId="{E5AF3691-4573-427A-BE92-334C08B0BF9D}" dt="2019-02-19T13:37:19.250" v="1815" actId="478"/>
          <ac:picMkLst>
            <pc:docMk/>
            <pc:sldMk cId="541298966" sldId="269"/>
            <ac:picMk id="5" creationId="{0CC048CF-D92B-47D9-93CF-10C053EADECF}"/>
          </ac:picMkLst>
        </pc:picChg>
        <pc:picChg chg="del mod">
          <ac:chgData name="理花 白濱" userId="175e7a8cd6198643" providerId="LiveId" clId="{E5AF3691-4573-427A-BE92-334C08B0BF9D}" dt="2019-02-19T13:38:25.061" v="1821" actId="478"/>
          <ac:picMkLst>
            <pc:docMk/>
            <pc:sldMk cId="541298966" sldId="269"/>
            <ac:picMk id="14" creationId="{01277FB2-6CFA-44CC-A57D-665F81F47FFA}"/>
          </ac:picMkLst>
        </pc:picChg>
        <pc:picChg chg="add mod">
          <ac:chgData name="理花 白濱" userId="175e7a8cd6198643" providerId="LiveId" clId="{E5AF3691-4573-427A-BE92-334C08B0BF9D}" dt="2019-02-20T04:27:48.579" v="2524" actId="164"/>
          <ac:picMkLst>
            <pc:docMk/>
            <pc:sldMk cId="541298966" sldId="269"/>
            <ac:picMk id="14" creationId="{C5B6DCCB-ED9E-4F3A-B6E6-52B87C1EE1E5}"/>
          </ac:picMkLst>
        </pc:picChg>
        <pc:picChg chg="del">
          <ac:chgData name="理花 白濱" userId="175e7a8cd6198643" providerId="LiveId" clId="{E5AF3691-4573-427A-BE92-334C08B0BF9D}" dt="2019-02-19T13:39:03.621" v="1831" actId="478"/>
          <ac:picMkLst>
            <pc:docMk/>
            <pc:sldMk cId="541298966" sldId="269"/>
            <ac:picMk id="16" creationId="{04102864-54C7-4F3F-ADE2-969A6741BBED}"/>
          </ac:picMkLst>
        </pc:picChg>
        <pc:picChg chg="add mod">
          <ac:chgData name="理花 白濱" userId="175e7a8cd6198643" providerId="LiveId" clId="{E5AF3691-4573-427A-BE92-334C08B0BF9D}" dt="2019-02-20T04:27:48.579" v="2524" actId="164"/>
          <ac:picMkLst>
            <pc:docMk/>
            <pc:sldMk cId="541298966" sldId="269"/>
            <ac:picMk id="17" creationId="{E040F02A-B5BA-462A-9994-7C1C4ACFF915}"/>
          </ac:picMkLst>
        </pc:picChg>
        <pc:picChg chg="add del mod">
          <ac:chgData name="理花 白濱" userId="175e7a8cd6198643" providerId="LiveId" clId="{E5AF3691-4573-427A-BE92-334C08B0BF9D}" dt="2019-02-20T04:16:14.403" v="2345" actId="478"/>
          <ac:picMkLst>
            <pc:docMk/>
            <pc:sldMk cId="541298966" sldId="269"/>
            <ac:picMk id="18" creationId="{B03D759B-00EE-4A14-9B44-E893E6F916A6}"/>
          </ac:picMkLst>
        </pc:picChg>
        <pc:picChg chg="add del mod">
          <ac:chgData name="理花 白濱" userId="175e7a8cd6198643" providerId="LiveId" clId="{E5AF3691-4573-427A-BE92-334C08B0BF9D}" dt="2019-02-20T04:16:16.101" v="2346" actId="478"/>
          <ac:picMkLst>
            <pc:docMk/>
            <pc:sldMk cId="541298966" sldId="269"/>
            <ac:picMk id="19" creationId="{5A79BED1-6FD1-480A-96FA-93A8DFAB5FD7}"/>
          </ac:picMkLst>
        </pc:picChg>
        <pc:picChg chg="add del mod">
          <ac:chgData name="理花 白濱" userId="175e7a8cd6198643" providerId="LiveId" clId="{E5AF3691-4573-427A-BE92-334C08B0BF9D}" dt="2019-02-20T04:21:24.131" v="2493" actId="478"/>
          <ac:picMkLst>
            <pc:docMk/>
            <pc:sldMk cId="541298966" sldId="269"/>
            <ac:picMk id="21" creationId="{A2655001-893F-48C5-87B7-7DDE20C301B1}"/>
          </ac:picMkLst>
        </pc:picChg>
        <pc:picChg chg="add mod">
          <ac:chgData name="理花 白濱" userId="175e7a8cd6198643" providerId="LiveId" clId="{E5AF3691-4573-427A-BE92-334C08B0BF9D}" dt="2019-02-20T02:33:51.528" v="2017" actId="1076"/>
          <ac:picMkLst>
            <pc:docMk/>
            <pc:sldMk cId="541298966" sldId="269"/>
            <ac:picMk id="23" creationId="{8A7AFD7E-E0A8-48E7-8FD8-1440BEE51982}"/>
          </ac:picMkLst>
        </pc:picChg>
        <pc:picChg chg="add mod">
          <ac:chgData name="理花 白濱" userId="175e7a8cd6198643" providerId="LiveId" clId="{E5AF3691-4573-427A-BE92-334C08B0BF9D}" dt="2019-02-20T04:29:27.523" v="2533" actId="164"/>
          <ac:picMkLst>
            <pc:docMk/>
            <pc:sldMk cId="541298966" sldId="269"/>
            <ac:picMk id="24" creationId="{C02A1E29-2D5F-4A02-A868-706A7C526A73}"/>
          </ac:picMkLst>
        </pc:picChg>
        <pc:picChg chg="mod">
          <ac:chgData name="理花 白濱" userId="175e7a8cd6198643" providerId="LiveId" clId="{E5AF3691-4573-427A-BE92-334C08B0BF9D}" dt="2019-02-18T03:26:10.739" v="1057" actId="164"/>
          <ac:picMkLst>
            <pc:docMk/>
            <pc:sldMk cId="541298966" sldId="269"/>
            <ac:picMk id="25" creationId="{3713D22C-E98A-4AB5-BF52-1222ECF78C96}"/>
          </ac:picMkLst>
        </pc:picChg>
        <pc:picChg chg="add mod">
          <ac:chgData name="理花 白濱" userId="175e7a8cd6198643" providerId="LiveId" clId="{E5AF3691-4573-427A-BE92-334C08B0BF9D}" dt="2019-02-20T04:29:27.523" v="2533" actId="164"/>
          <ac:picMkLst>
            <pc:docMk/>
            <pc:sldMk cId="541298966" sldId="269"/>
            <ac:picMk id="27" creationId="{53F447B8-DF44-4E87-8E31-0798ECB21665}"/>
          </ac:picMkLst>
        </pc:picChg>
        <pc:picChg chg="del mod">
          <ac:chgData name="理花 白濱" userId="175e7a8cd6198643" providerId="LiveId" clId="{E5AF3691-4573-427A-BE92-334C08B0BF9D}" dt="2019-02-20T04:23:21.693" v="2509" actId="478"/>
          <ac:picMkLst>
            <pc:docMk/>
            <pc:sldMk cId="541298966" sldId="269"/>
            <ac:picMk id="34" creationId="{30122EB9-D45E-490D-A699-BE1A66C2F176}"/>
          </ac:picMkLst>
        </pc:picChg>
        <pc:picChg chg="mod">
          <ac:chgData name="理花 白濱" userId="175e7a8cd6198643" providerId="LiveId" clId="{E5AF3691-4573-427A-BE92-334C08B0BF9D}" dt="2019-02-18T03:30:53.016" v="1060" actId="164"/>
          <ac:picMkLst>
            <pc:docMk/>
            <pc:sldMk cId="541298966" sldId="269"/>
            <ac:picMk id="86" creationId="{F977E406-A320-4E6B-BD63-54DB9F9A9E8C}"/>
          </ac:picMkLst>
        </pc:picChg>
        <pc:picChg chg="mod">
          <ac:chgData name="理花 白濱" userId="175e7a8cd6198643" providerId="LiveId" clId="{E5AF3691-4573-427A-BE92-334C08B0BF9D}" dt="2019-02-18T03:30:53.016" v="1060" actId="164"/>
          <ac:picMkLst>
            <pc:docMk/>
            <pc:sldMk cId="541298966" sldId="269"/>
            <ac:picMk id="87" creationId="{834F84E7-FC77-4C29-990B-E1E22DC53B60}"/>
          </ac:picMkLst>
        </pc:picChg>
        <pc:picChg chg="mod">
          <ac:chgData name="理花 白濱" userId="175e7a8cd6198643" providerId="LiveId" clId="{E5AF3691-4573-427A-BE92-334C08B0BF9D}" dt="2019-02-15T14:57:07.702" v="870" actId="1035"/>
          <ac:picMkLst>
            <pc:docMk/>
            <pc:sldMk cId="541298966" sldId="269"/>
            <ac:picMk id="109" creationId="{DBEDF634-E528-4BAE-ACC6-04FF3DB8E00A}"/>
          </ac:picMkLst>
        </pc:picChg>
        <pc:picChg chg="mod">
          <ac:chgData name="理花 白濱" userId="175e7a8cd6198643" providerId="LiveId" clId="{E5AF3691-4573-427A-BE92-334C08B0BF9D}" dt="2019-02-19T07:16:08.103" v="1405" actId="1038"/>
          <ac:picMkLst>
            <pc:docMk/>
            <pc:sldMk cId="541298966" sldId="269"/>
            <ac:picMk id="111" creationId="{52039BD7-F35D-4BED-9EC9-38DC1EFFA578}"/>
          </ac:picMkLst>
        </pc:picChg>
        <pc:picChg chg="mod">
          <ac:chgData name="理花 白濱" userId="175e7a8cd6198643" providerId="LiveId" clId="{E5AF3691-4573-427A-BE92-334C08B0BF9D}" dt="2019-02-18T03:37:38.891" v="1062" actId="164"/>
          <ac:picMkLst>
            <pc:docMk/>
            <pc:sldMk cId="541298966" sldId="269"/>
            <ac:picMk id="114" creationId="{BF95E9EE-A659-46A9-B5CF-F361131F6B81}"/>
          </ac:picMkLst>
        </pc:picChg>
        <pc:picChg chg="mod">
          <ac:chgData name="理花 白濱" userId="175e7a8cd6198643" providerId="LiveId" clId="{E5AF3691-4573-427A-BE92-334C08B0BF9D}" dt="2019-02-20T04:21:32.071" v="2495" actId="1076"/>
          <ac:picMkLst>
            <pc:docMk/>
            <pc:sldMk cId="541298966" sldId="269"/>
            <ac:picMk id="141" creationId="{EE5DF45E-B95D-4D0A-9513-340841A51020}"/>
          </ac:picMkLst>
        </pc:picChg>
        <pc:picChg chg="del">
          <ac:chgData name="理花 白濱" userId="175e7a8cd6198643" providerId="LiveId" clId="{E5AF3691-4573-427A-BE92-334C08B0BF9D}" dt="2019-02-19T13:38:48.882" v="1827" actId="478"/>
          <ac:picMkLst>
            <pc:docMk/>
            <pc:sldMk cId="541298966" sldId="269"/>
            <ac:picMk id="142" creationId="{197C973B-AFF6-49E9-A438-D1FE62279144}"/>
          </ac:picMkLst>
        </pc:picChg>
        <pc:picChg chg="mod">
          <ac:chgData name="理花 白濱" userId="175e7a8cd6198643" providerId="LiveId" clId="{E5AF3691-4573-427A-BE92-334C08B0BF9D}" dt="2019-02-19T13:39:52.606" v="1837" actId="1076"/>
          <ac:picMkLst>
            <pc:docMk/>
            <pc:sldMk cId="541298966" sldId="269"/>
            <ac:picMk id="150" creationId="{20B3D31F-2DDB-4EF2-99B1-9D7BC01B65A6}"/>
          </ac:picMkLst>
        </pc:picChg>
        <pc:picChg chg="mod">
          <ac:chgData name="理花 白濱" userId="175e7a8cd6198643" providerId="LiveId" clId="{E5AF3691-4573-427A-BE92-334C08B0BF9D}" dt="2019-02-20T07:55:40.213" v="3474" actId="1076"/>
          <ac:picMkLst>
            <pc:docMk/>
            <pc:sldMk cId="541298966" sldId="269"/>
            <ac:picMk id="153" creationId="{677F0C07-FFDC-4631-8EC3-18445C56C149}"/>
          </ac:picMkLst>
        </pc:picChg>
        <pc:picChg chg="mod">
          <ac:chgData name="理花 白濱" userId="175e7a8cd6198643" providerId="LiveId" clId="{E5AF3691-4573-427A-BE92-334C08B0BF9D}" dt="2019-02-20T07:55:12.032" v="3468" actId="1076"/>
          <ac:picMkLst>
            <pc:docMk/>
            <pc:sldMk cId="541298966" sldId="269"/>
            <ac:picMk id="154" creationId="{20A71D8B-9BAB-44CB-BF41-4F8406267719}"/>
          </ac:picMkLst>
        </pc:picChg>
        <pc:picChg chg="mod">
          <ac:chgData name="理花 白濱" userId="175e7a8cd6198643" providerId="LiveId" clId="{E5AF3691-4573-427A-BE92-334C08B0BF9D}" dt="2019-02-19T13:40:25.969" v="1854" actId="1076"/>
          <ac:picMkLst>
            <pc:docMk/>
            <pc:sldMk cId="541298966" sldId="269"/>
            <ac:picMk id="155" creationId="{EC03C295-2048-4984-9440-63EAA1F0F116}"/>
          </ac:picMkLst>
        </pc:picChg>
        <pc:picChg chg="del">
          <ac:chgData name="理花 白濱" userId="175e7a8cd6198643" providerId="LiveId" clId="{E5AF3691-4573-427A-BE92-334C08B0BF9D}" dt="2019-02-19T13:44:12.702" v="1947" actId="478"/>
          <ac:picMkLst>
            <pc:docMk/>
            <pc:sldMk cId="541298966" sldId="269"/>
            <ac:picMk id="160" creationId="{93B52B62-E591-4AA5-8203-EDAC351FBF4C}"/>
          </ac:picMkLst>
        </pc:picChg>
        <pc:picChg chg="mod">
          <ac:chgData name="理花 白濱" userId="175e7a8cd6198643" providerId="LiveId" clId="{E5AF3691-4573-427A-BE92-334C08B0BF9D}" dt="2019-02-20T07:55:53.225" v="3478" actId="1038"/>
          <ac:picMkLst>
            <pc:docMk/>
            <pc:sldMk cId="541298966" sldId="269"/>
            <ac:picMk id="163" creationId="{373CDB12-0A80-4A15-8126-8B9C360A1623}"/>
          </ac:picMkLst>
        </pc:picChg>
        <pc:picChg chg="mod">
          <ac:chgData name="理花 白濱" userId="175e7a8cd6198643" providerId="LiveId" clId="{E5AF3691-4573-427A-BE92-334C08B0BF9D}" dt="2019-02-19T13:40:17.565" v="1853" actId="1038"/>
          <ac:picMkLst>
            <pc:docMk/>
            <pc:sldMk cId="541298966" sldId="269"/>
            <ac:picMk id="164" creationId="{FA6AD893-E0D1-44AC-B2C2-17934FEEC8A9}"/>
          </ac:picMkLst>
        </pc:picChg>
        <pc:cxnChg chg="add mod">
          <ac:chgData name="理花 白濱" userId="175e7a8cd6198643" providerId="LiveId" clId="{E5AF3691-4573-427A-BE92-334C08B0BF9D}" dt="2019-02-20T04:16:19.297" v="2347" actId="14100"/>
          <ac:cxnSpMkLst>
            <pc:docMk/>
            <pc:sldMk cId="541298966" sldId="269"/>
            <ac:cxnSpMk id="65" creationId="{C71D1BAC-C004-4F35-9BC2-AE5789738043}"/>
          </ac:cxnSpMkLst>
        </pc:cxnChg>
        <pc:cxnChg chg="add del mod">
          <ac:chgData name="理花 白濱" userId="175e7a8cd6198643" providerId="LiveId" clId="{E5AF3691-4573-427A-BE92-334C08B0BF9D}" dt="2019-02-19T13:38:29.613" v="1823" actId="478"/>
          <ac:cxnSpMkLst>
            <pc:docMk/>
            <pc:sldMk cId="541298966" sldId="269"/>
            <ac:cxnSpMk id="68" creationId="{062E253E-9365-40BC-BD33-FE7138B45338}"/>
          </ac:cxnSpMkLst>
        </pc:cxnChg>
        <pc:cxnChg chg="mod">
          <ac:chgData name="理花 白濱" userId="175e7a8cd6198643" providerId="LiveId" clId="{E5AF3691-4573-427A-BE92-334C08B0BF9D}" dt="2019-02-19T13:46:05.896" v="1968" actId="14100"/>
          <ac:cxnSpMkLst>
            <pc:docMk/>
            <pc:sldMk cId="541298966" sldId="269"/>
            <ac:cxnSpMk id="89" creationId="{017A15C9-335C-4E2C-A871-DFFADBF5D6A0}"/>
          </ac:cxnSpMkLst>
        </pc:cxnChg>
        <pc:cxnChg chg="mod">
          <ac:chgData name="理花 白濱" userId="175e7a8cd6198643" providerId="LiveId" clId="{E5AF3691-4573-427A-BE92-334C08B0BF9D}" dt="2019-02-19T13:46:32.762" v="1972" actId="14100"/>
          <ac:cxnSpMkLst>
            <pc:docMk/>
            <pc:sldMk cId="541298966" sldId="269"/>
            <ac:cxnSpMk id="94" creationId="{635903C1-943D-40A4-8955-9F5C625D555A}"/>
          </ac:cxnSpMkLst>
        </pc:cxnChg>
        <pc:cxnChg chg="mod">
          <ac:chgData name="理花 白濱" userId="175e7a8cd6198643" providerId="LiveId" clId="{E5AF3691-4573-427A-BE92-334C08B0BF9D}" dt="2019-02-20T04:28:56.218" v="2529" actId="14100"/>
          <ac:cxnSpMkLst>
            <pc:docMk/>
            <pc:sldMk cId="541298966" sldId="269"/>
            <ac:cxnSpMk id="97" creationId="{96F30AED-EEBB-42A4-A1F7-BD92EC249494}"/>
          </ac:cxnSpMkLst>
        </pc:cxnChg>
        <pc:cxnChg chg="mod">
          <ac:chgData name="理花 白濱" userId="175e7a8cd6198643" providerId="LiveId" clId="{E5AF3691-4573-427A-BE92-334C08B0BF9D}" dt="2019-02-19T13:45:46.322" v="1965" actId="1076"/>
          <ac:cxnSpMkLst>
            <pc:docMk/>
            <pc:sldMk cId="541298966" sldId="269"/>
            <ac:cxnSpMk id="105" creationId="{576C21B9-847C-4F83-A9AE-078542B3204E}"/>
          </ac:cxnSpMkLst>
        </pc:cxnChg>
      </pc:sldChg>
      <pc:sldChg chg="addSp delSp modSp">
        <pc:chgData name="理花 白濱" userId="175e7a8cd6198643" providerId="LiveId" clId="{E5AF3691-4573-427A-BE92-334C08B0BF9D}" dt="2019-02-20T07:56:20.531" v="3500" actId="20577"/>
        <pc:sldMkLst>
          <pc:docMk/>
          <pc:sldMk cId="1314317131" sldId="270"/>
        </pc:sldMkLst>
        <pc:spChg chg="add mod">
          <ac:chgData name="理花 白濱" userId="175e7a8cd6198643" providerId="LiveId" clId="{E5AF3691-4573-427A-BE92-334C08B0BF9D}" dt="2019-02-20T06:13:28.688" v="3293" actId="1035"/>
          <ac:spMkLst>
            <pc:docMk/>
            <pc:sldMk cId="1314317131" sldId="270"/>
            <ac:spMk id="3" creationId="{C360A22F-75CA-491E-9DDD-6B5210E004D3}"/>
          </ac:spMkLst>
        </pc:spChg>
        <pc:spChg chg="add mod">
          <ac:chgData name="理花 白濱" userId="175e7a8cd6198643" providerId="LiveId" clId="{E5AF3691-4573-427A-BE92-334C08B0BF9D}" dt="2019-02-19T07:28:25.894" v="1751" actId="20577"/>
          <ac:spMkLst>
            <pc:docMk/>
            <pc:sldMk cId="1314317131" sldId="270"/>
            <ac:spMk id="4" creationId="{DC9F070F-CFE0-4663-9A94-7194CE4A17D4}"/>
          </ac:spMkLst>
        </pc:spChg>
        <pc:spChg chg="add del mod">
          <ac:chgData name="理花 白濱" userId="175e7a8cd6198643" providerId="LiveId" clId="{E5AF3691-4573-427A-BE92-334C08B0BF9D}" dt="2019-02-20T05:23:14.595" v="2750" actId="478"/>
          <ac:spMkLst>
            <pc:docMk/>
            <pc:sldMk cId="1314317131" sldId="270"/>
            <ac:spMk id="8" creationId="{C8662BF9-E14B-4056-A55A-05AE96FBE31A}"/>
          </ac:spMkLst>
        </pc:spChg>
        <pc:spChg chg="mod">
          <ac:chgData name="理花 白濱" userId="175e7a8cd6198643" providerId="LiveId" clId="{E5AF3691-4573-427A-BE92-334C08B0BF9D}" dt="2019-02-15T14:52:20.249" v="815" actId="1038"/>
          <ac:spMkLst>
            <pc:docMk/>
            <pc:sldMk cId="1314317131" sldId="270"/>
            <ac:spMk id="14" creationId="{C6E347D0-4B2E-44B1-B384-6D2EBD0D5FBD}"/>
          </ac:spMkLst>
        </pc:spChg>
        <pc:spChg chg="mod">
          <ac:chgData name="理花 白濱" userId="175e7a8cd6198643" providerId="LiveId" clId="{E5AF3691-4573-427A-BE92-334C08B0BF9D}" dt="2019-02-15T14:28:26.340" v="377" actId="1036"/>
          <ac:spMkLst>
            <pc:docMk/>
            <pc:sldMk cId="1314317131" sldId="270"/>
            <ac:spMk id="15" creationId="{EEB8068E-CA76-4820-8FE9-1BA8214D6AF3}"/>
          </ac:spMkLst>
        </pc:spChg>
        <pc:spChg chg="mod">
          <ac:chgData name="理花 白濱" userId="175e7a8cd6198643" providerId="LiveId" clId="{E5AF3691-4573-427A-BE92-334C08B0BF9D}" dt="2019-02-19T07:28:00.153" v="1743" actId="20577"/>
          <ac:spMkLst>
            <pc:docMk/>
            <pc:sldMk cId="1314317131" sldId="270"/>
            <ac:spMk id="23" creationId="{69772698-5C4A-4051-85C6-96D2084FF41E}"/>
          </ac:spMkLst>
        </pc:spChg>
        <pc:spChg chg="mod topLvl">
          <ac:chgData name="理花 白濱" userId="175e7a8cd6198643" providerId="LiveId" clId="{E5AF3691-4573-427A-BE92-334C08B0BF9D}" dt="2019-02-20T07:56:20.531" v="3500" actId="20577"/>
          <ac:spMkLst>
            <pc:docMk/>
            <pc:sldMk cId="1314317131" sldId="270"/>
            <ac:spMk id="26" creationId="{F34E6602-0E7D-48DB-8BCC-2C52EB7613D1}"/>
          </ac:spMkLst>
        </pc:spChg>
        <pc:spChg chg="add mod">
          <ac:chgData name="理花 白濱" userId="175e7a8cd6198643" providerId="LiveId" clId="{E5AF3691-4573-427A-BE92-334C08B0BF9D}" dt="2019-02-20T04:22:19.493" v="2504" actId="14100"/>
          <ac:spMkLst>
            <pc:docMk/>
            <pc:sldMk cId="1314317131" sldId="270"/>
            <ac:spMk id="33" creationId="{95290E7A-71C0-4AC0-A6E7-C2D2C4305C0D}"/>
          </ac:spMkLst>
        </pc:spChg>
        <pc:spChg chg="mod">
          <ac:chgData name="理花 白濱" userId="175e7a8cd6198643" providerId="LiveId" clId="{E5AF3691-4573-427A-BE92-334C08B0BF9D}" dt="2019-02-15T14:54:47.930" v="864" actId="14100"/>
          <ac:spMkLst>
            <pc:docMk/>
            <pc:sldMk cId="1314317131" sldId="270"/>
            <ac:spMk id="36" creationId="{3A3964E8-79C8-4B02-8766-DCD62AD875B8}"/>
          </ac:spMkLst>
        </pc:spChg>
        <pc:spChg chg="mod">
          <ac:chgData name="理花 白濱" userId="175e7a8cd6198643" providerId="LiveId" clId="{E5AF3691-4573-427A-BE92-334C08B0BF9D}" dt="2019-02-15T14:54:49.830" v="865" actId="14100"/>
          <ac:spMkLst>
            <pc:docMk/>
            <pc:sldMk cId="1314317131" sldId="270"/>
            <ac:spMk id="37" creationId="{923E8EFE-6F01-4888-B9E4-DCF8C4661F68}"/>
          </ac:spMkLst>
        </pc:spChg>
        <pc:spChg chg="mod">
          <ac:chgData name="理花 白濱" userId="175e7a8cd6198643" providerId="LiveId" clId="{E5AF3691-4573-427A-BE92-334C08B0BF9D}" dt="2019-02-19T07:17:46.586" v="1422" actId="14100"/>
          <ac:spMkLst>
            <pc:docMk/>
            <pc:sldMk cId="1314317131" sldId="270"/>
            <ac:spMk id="37" creationId="{F2C43233-29A2-4B3B-B252-66535A3114E3}"/>
          </ac:spMkLst>
        </pc:spChg>
        <pc:spChg chg="mod">
          <ac:chgData name="理花 白濱" userId="175e7a8cd6198643" providerId="LiveId" clId="{E5AF3691-4573-427A-BE92-334C08B0BF9D}" dt="2019-02-15T14:54:31.052" v="857" actId="255"/>
          <ac:spMkLst>
            <pc:docMk/>
            <pc:sldMk cId="1314317131" sldId="270"/>
            <ac:spMk id="38" creationId="{7BEB65AA-5E7C-4C28-B7A1-9B8416ABEF0D}"/>
          </ac:spMkLst>
        </pc:spChg>
        <pc:spChg chg="mod">
          <ac:chgData name="理花 白濱" userId="175e7a8cd6198643" providerId="LiveId" clId="{E5AF3691-4573-427A-BE92-334C08B0BF9D}" dt="2019-02-19T07:17:49.777" v="1423" actId="14100"/>
          <ac:spMkLst>
            <pc:docMk/>
            <pc:sldMk cId="1314317131" sldId="270"/>
            <ac:spMk id="38" creationId="{B4074308-29B0-49B5-B907-FB1E92CD5A14}"/>
          </ac:spMkLst>
        </pc:spChg>
        <pc:spChg chg="mod">
          <ac:chgData name="理花 白濱" userId="175e7a8cd6198643" providerId="LiveId" clId="{E5AF3691-4573-427A-BE92-334C08B0BF9D}" dt="2019-02-19T07:17:42.922" v="1421" actId="255"/>
          <ac:spMkLst>
            <pc:docMk/>
            <pc:sldMk cId="1314317131" sldId="270"/>
            <ac:spMk id="41" creationId="{A491239A-16F3-4047-8775-6F922843E9E5}"/>
          </ac:spMkLst>
        </pc:spChg>
        <pc:spChg chg="add mod">
          <ac:chgData name="理花 白濱" userId="175e7a8cd6198643" providerId="LiveId" clId="{E5AF3691-4573-427A-BE92-334C08B0BF9D}" dt="2019-02-20T04:37:22.889" v="2589" actId="1076"/>
          <ac:spMkLst>
            <pc:docMk/>
            <pc:sldMk cId="1314317131" sldId="270"/>
            <ac:spMk id="43" creationId="{FF6710E4-F3A1-408E-A037-D27033550BA4}"/>
          </ac:spMkLst>
        </pc:spChg>
        <pc:spChg chg="add del mod ord">
          <ac:chgData name="理花 白濱" userId="175e7a8cd6198643" providerId="LiveId" clId="{E5AF3691-4573-427A-BE92-334C08B0BF9D}" dt="2019-02-20T04:22:30.370" v="2508" actId="1076"/>
          <ac:spMkLst>
            <pc:docMk/>
            <pc:sldMk cId="1314317131" sldId="270"/>
            <ac:spMk id="44" creationId="{78E930A1-C024-438D-AF04-E05E9E786C96}"/>
          </ac:spMkLst>
        </pc:spChg>
        <pc:spChg chg="add mod">
          <ac:chgData name="理花 白濱" userId="175e7a8cd6198643" providerId="LiveId" clId="{E5AF3691-4573-427A-BE92-334C08B0BF9D}" dt="2019-02-20T04:37:44.395" v="2610" actId="1036"/>
          <ac:spMkLst>
            <pc:docMk/>
            <pc:sldMk cId="1314317131" sldId="270"/>
            <ac:spMk id="45" creationId="{8B20E784-94C0-4E7D-B713-5D20F625AA02}"/>
          </ac:spMkLst>
        </pc:spChg>
        <pc:spChg chg="add mod">
          <ac:chgData name="理花 白濱" userId="175e7a8cd6198643" providerId="LiveId" clId="{E5AF3691-4573-427A-BE92-334C08B0BF9D}" dt="2019-02-20T02:35:28.553" v="2051" actId="1036"/>
          <ac:spMkLst>
            <pc:docMk/>
            <pc:sldMk cId="1314317131" sldId="270"/>
            <ac:spMk id="56" creationId="{FF4337E6-D0F6-44AE-BAA9-CECDCAAA0E6E}"/>
          </ac:spMkLst>
        </pc:spChg>
        <pc:spChg chg="add mod">
          <ac:chgData name="理花 白濱" userId="175e7a8cd6198643" providerId="LiveId" clId="{E5AF3691-4573-427A-BE92-334C08B0BF9D}" dt="2019-02-20T04:36:03.337" v="2563" actId="1076"/>
          <ac:spMkLst>
            <pc:docMk/>
            <pc:sldMk cId="1314317131" sldId="270"/>
            <ac:spMk id="58" creationId="{E77C41C2-A808-46CE-8BC2-0D3DACFF85EF}"/>
          </ac:spMkLst>
        </pc:spChg>
        <pc:grpChg chg="add del mod">
          <ac:chgData name="理花 白濱" userId="175e7a8cd6198643" providerId="LiveId" clId="{E5AF3691-4573-427A-BE92-334C08B0BF9D}" dt="2019-02-20T05:23:21.192" v="2752" actId="478"/>
          <ac:grpSpMkLst>
            <pc:docMk/>
            <pc:sldMk cId="1314317131" sldId="270"/>
            <ac:grpSpMk id="2" creationId="{29C9CB95-3290-40AE-825F-F4B81E834B6A}"/>
          </ac:grpSpMkLst>
        </pc:grpChg>
        <pc:grpChg chg="add del mod">
          <ac:chgData name="理花 白濱" userId="175e7a8cd6198643" providerId="LiveId" clId="{E5AF3691-4573-427A-BE92-334C08B0BF9D}" dt="2019-02-20T05:23:18.457" v="2751" actId="478"/>
          <ac:grpSpMkLst>
            <pc:docMk/>
            <pc:sldMk cId="1314317131" sldId="270"/>
            <ac:grpSpMk id="7" creationId="{79897CBA-A6BF-4611-BA22-C014F46DC45A}"/>
          </ac:grpSpMkLst>
        </pc:grpChg>
        <pc:grpChg chg="add mod">
          <ac:chgData name="理花 白濱" userId="175e7a8cd6198643" providerId="LiveId" clId="{E5AF3691-4573-427A-BE92-334C08B0BF9D}" dt="2019-02-20T04:22:30.370" v="2508" actId="1076"/>
          <ac:grpSpMkLst>
            <pc:docMk/>
            <pc:sldMk cId="1314317131" sldId="270"/>
            <ac:grpSpMk id="9" creationId="{65CB22A3-AD95-4A43-8271-931B4EDF81F2}"/>
          </ac:grpSpMkLst>
        </pc:grpChg>
        <pc:grpChg chg="add del mod">
          <ac:chgData name="理花 白濱" userId="175e7a8cd6198643" providerId="LiveId" clId="{E5AF3691-4573-427A-BE92-334C08B0BF9D}" dt="2019-02-19T07:25:45.429" v="1676" actId="478"/>
          <ac:grpSpMkLst>
            <pc:docMk/>
            <pc:sldMk cId="1314317131" sldId="270"/>
            <ac:grpSpMk id="13" creationId="{A7A858D9-9EB2-4C6A-B498-9DCB4B4EDBBA}"/>
          </ac:grpSpMkLst>
        </pc:grpChg>
        <pc:grpChg chg="add mod">
          <ac:chgData name="理花 白濱" userId="175e7a8cd6198643" providerId="LiveId" clId="{E5AF3691-4573-427A-BE92-334C08B0BF9D}" dt="2019-02-19T07:28:39.196" v="1767" actId="1036"/>
          <ac:grpSpMkLst>
            <pc:docMk/>
            <pc:sldMk cId="1314317131" sldId="270"/>
            <ac:grpSpMk id="25" creationId="{32EDC8A5-87F3-4EC2-ADA8-75AF1AC79B0E}"/>
          </ac:grpSpMkLst>
        </pc:grpChg>
        <pc:grpChg chg="add del mod">
          <ac:chgData name="理花 白濱" userId="175e7a8cd6198643" providerId="LiveId" clId="{E5AF3691-4573-427A-BE92-334C08B0BF9D}" dt="2019-02-15T15:02:28.912" v="883" actId="478"/>
          <ac:grpSpMkLst>
            <pc:docMk/>
            <pc:sldMk cId="1314317131" sldId="270"/>
            <ac:grpSpMk id="34" creationId="{1DAB7979-C1C5-4032-8293-E5BBBB79F836}"/>
          </ac:grpSpMkLst>
        </pc:grpChg>
        <pc:grpChg chg="add mod">
          <ac:chgData name="理花 白濱" userId="175e7a8cd6198643" providerId="LiveId" clId="{E5AF3691-4573-427A-BE92-334C08B0BF9D}" dt="2019-02-20T04:22:06.470" v="2502" actId="1076"/>
          <ac:grpSpMkLst>
            <pc:docMk/>
            <pc:sldMk cId="1314317131" sldId="270"/>
            <ac:grpSpMk id="35" creationId="{5EDDC7CE-904D-4441-B2A9-D51C88E4CD7A}"/>
          </ac:grpSpMkLst>
        </pc:grpChg>
        <pc:grpChg chg="add del">
          <ac:chgData name="理花 白濱" userId="175e7a8cd6198643" providerId="LiveId" clId="{E5AF3691-4573-427A-BE92-334C08B0BF9D}" dt="2019-02-20T02:34:08.208" v="2019"/>
          <ac:grpSpMkLst>
            <pc:docMk/>
            <pc:sldMk cId="1314317131" sldId="270"/>
            <ac:grpSpMk id="39" creationId="{7867E38E-BC43-485F-90B2-85C0A139C613}"/>
          </ac:grpSpMkLst>
        </pc:grpChg>
        <pc:picChg chg="del">
          <ac:chgData name="理花 白濱" userId="175e7a8cd6198643" providerId="LiveId" clId="{E5AF3691-4573-427A-BE92-334C08B0BF9D}" dt="2019-02-15T14:22:31.418" v="9" actId="478"/>
          <ac:picMkLst>
            <pc:docMk/>
            <pc:sldMk cId="1314317131" sldId="270"/>
            <ac:picMk id="2" creationId="{CC888698-9442-4CB2-B61A-99B828E0F381}"/>
          </ac:picMkLst>
        </pc:picChg>
        <pc:picChg chg="add del mod">
          <ac:chgData name="理花 白濱" userId="175e7a8cd6198643" providerId="LiveId" clId="{E5AF3691-4573-427A-BE92-334C08B0BF9D}" dt="2019-02-19T07:16:47.677" v="1409" actId="478"/>
          <ac:picMkLst>
            <pc:docMk/>
            <pc:sldMk cId="1314317131" sldId="270"/>
            <ac:picMk id="3" creationId="{0672B369-72F8-4F25-8F33-DB096A2494A6}"/>
          </ac:picMkLst>
        </pc:picChg>
        <pc:picChg chg="add del mod">
          <ac:chgData name="理花 白濱" userId="175e7a8cd6198643" providerId="LiveId" clId="{E5AF3691-4573-427A-BE92-334C08B0BF9D}" dt="2019-02-19T13:51:51.953" v="1978"/>
          <ac:picMkLst>
            <pc:docMk/>
            <pc:sldMk cId="1314317131" sldId="270"/>
            <ac:picMk id="5" creationId="{34467D90-A318-47CE-82E4-4157FA459C52}"/>
          </ac:picMkLst>
        </pc:picChg>
        <pc:picChg chg="add del mod">
          <ac:chgData name="理花 白濱" userId="175e7a8cd6198643" providerId="LiveId" clId="{E5AF3691-4573-427A-BE92-334C08B0BF9D}" dt="2019-02-15T14:23:01.458" v="13" actId="478"/>
          <ac:picMkLst>
            <pc:docMk/>
            <pc:sldMk cId="1314317131" sldId="270"/>
            <ac:picMk id="5" creationId="{F1F4F904-59D5-4993-BC5D-015E6F39C2F1}"/>
          </ac:picMkLst>
        </pc:picChg>
        <pc:picChg chg="add del mod">
          <ac:chgData name="理花 白濱" userId="175e7a8cd6198643" providerId="LiveId" clId="{E5AF3691-4573-427A-BE92-334C08B0BF9D}" dt="2019-02-19T13:51:49.035" v="1977" actId="478"/>
          <ac:picMkLst>
            <pc:docMk/>
            <pc:sldMk cId="1314317131" sldId="270"/>
            <ac:picMk id="6" creationId="{CA5F5BD0-120B-4F3A-B9D0-1E85F089F6BE}"/>
          </ac:picMkLst>
        </pc:picChg>
        <pc:picChg chg="add del">
          <ac:chgData name="理花 白濱" userId="175e7a8cd6198643" providerId="LiveId" clId="{E5AF3691-4573-427A-BE92-334C08B0BF9D}" dt="2019-02-19T13:52:12.119" v="1980"/>
          <ac:picMkLst>
            <pc:docMk/>
            <pc:sldMk cId="1314317131" sldId="270"/>
            <ac:picMk id="10" creationId="{1B034AEE-688A-4C99-9F47-9C9E28654811}"/>
          </ac:picMkLst>
        </pc:picChg>
        <pc:picChg chg="add mod ord">
          <ac:chgData name="理花 白濱" userId="175e7a8cd6198643" providerId="LiveId" clId="{E5AF3691-4573-427A-BE92-334C08B0BF9D}" dt="2019-02-19T13:53:17.720" v="1988" actId="14100"/>
          <ac:picMkLst>
            <pc:docMk/>
            <pc:sldMk cId="1314317131" sldId="270"/>
            <ac:picMk id="11" creationId="{E3DB8183-882A-4D77-AF04-A3AFD8D42E13}"/>
          </ac:picMkLst>
        </pc:picChg>
        <pc:picChg chg="add del mod">
          <ac:chgData name="理花 白濱" userId="175e7a8cd6198643" providerId="LiveId" clId="{E5AF3691-4573-427A-BE92-334C08B0BF9D}" dt="2019-02-19T07:16:55.807" v="1413" actId="478"/>
          <ac:picMkLst>
            <pc:docMk/>
            <pc:sldMk cId="1314317131" sldId="270"/>
            <ac:picMk id="24" creationId="{D386640B-E54A-4716-BC81-42C9877D5F3B}"/>
          </ac:picMkLst>
        </pc:picChg>
        <pc:picChg chg="mod">
          <ac:chgData name="理花 白濱" userId="175e7a8cd6198643" providerId="LiveId" clId="{E5AF3691-4573-427A-BE92-334C08B0BF9D}" dt="2019-02-20T05:47:24.590" v="3197" actId="1076"/>
          <ac:picMkLst>
            <pc:docMk/>
            <pc:sldMk cId="1314317131" sldId="270"/>
            <ac:picMk id="28" creationId="{35BC8042-2250-4655-9A3B-5586061E9411}"/>
          </ac:picMkLst>
        </pc:picChg>
        <pc:picChg chg="add mod">
          <ac:chgData name="理花 白濱" userId="175e7a8cd6198643" providerId="LiveId" clId="{E5AF3691-4573-427A-BE92-334C08B0BF9D}" dt="2019-02-15T14:54:09.055" v="850" actId="164"/>
          <ac:picMkLst>
            <pc:docMk/>
            <pc:sldMk cId="1314317131" sldId="270"/>
            <ac:picMk id="32" creationId="{3F375FE0-001C-4B22-A59B-164CF608B006}"/>
          </ac:picMkLst>
        </pc:picChg>
        <pc:picChg chg="add mod">
          <ac:chgData name="理花 白濱" userId="175e7a8cd6198643" providerId="LiveId" clId="{E5AF3691-4573-427A-BE92-334C08B0BF9D}" dt="2019-02-19T07:27:34.981" v="1708" actId="1076"/>
          <ac:picMkLst>
            <pc:docMk/>
            <pc:sldMk cId="1314317131" sldId="270"/>
            <ac:picMk id="34" creationId="{8A1E7D82-FF91-40BC-87C1-86A526ACAE94}"/>
          </ac:picMkLst>
        </pc:picChg>
        <pc:picChg chg="add del mod">
          <ac:chgData name="理花 白濱" userId="175e7a8cd6198643" providerId="LiveId" clId="{E5AF3691-4573-427A-BE92-334C08B0BF9D}" dt="2019-02-19T07:16:51.456" v="1411" actId="478"/>
          <ac:picMkLst>
            <pc:docMk/>
            <pc:sldMk cId="1314317131" sldId="270"/>
            <ac:picMk id="39" creationId="{76817E63-E200-4792-88EF-12B556408414}"/>
          </ac:picMkLst>
        </pc:picChg>
        <pc:picChg chg="add mod">
          <ac:chgData name="理花 白濱" userId="175e7a8cd6198643" providerId="LiveId" clId="{E5AF3691-4573-427A-BE92-334C08B0BF9D}" dt="2019-02-20T05:47:38.955" v="3204" actId="1038"/>
          <ac:picMkLst>
            <pc:docMk/>
            <pc:sldMk cId="1314317131" sldId="270"/>
            <ac:picMk id="46" creationId="{7611A8C1-7AE0-4634-90FC-38FC086786AC}"/>
          </ac:picMkLst>
        </pc:picChg>
        <pc:picChg chg="add mod">
          <ac:chgData name="理花 白濱" userId="175e7a8cd6198643" providerId="LiveId" clId="{E5AF3691-4573-427A-BE92-334C08B0BF9D}" dt="2019-02-20T06:16:33.278" v="3389" actId="1076"/>
          <ac:picMkLst>
            <pc:docMk/>
            <pc:sldMk cId="1314317131" sldId="270"/>
            <ac:picMk id="48" creationId="{CD42D2A4-6103-49D4-91EE-556274E12161}"/>
          </ac:picMkLst>
        </pc:picChg>
        <pc:picChg chg="add del">
          <ac:chgData name="理花 白濱" userId="175e7a8cd6198643" providerId="LiveId" clId="{E5AF3691-4573-427A-BE92-334C08B0BF9D}" dt="2019-02-20T06:16:42.662" v="3391"/>
          <ac:picMkLst>
            <pc:docMk/>
            <pc:sldMk cId="1314317131" sldId="270"/>
            <ac:picMk id="54" creationId="{650B27CD-65D3-43BA-A137-0FB3631BB029}"/>
          </ac:picMkLst>
        </pc:picChg>
        <pc:picChg chg="add del">
          <ac:chgData name="理花 白濱" userId="175e7a8cd6198643" providerId="LiveId" clId="{E5AF3691-4573-427A-BE92-334C08B0BF9D}" dt="2019-02-20T02:34:08.208" v="2019"/>
          <ac:picMkLst>
            <pc:docMk/>
            <pc:sldMk cId="1314317131" sldId="270"/>
            <ac:picMk id="54" creationId="{667707C8-06E4-498E-9E8B-733890984370}"/>
          </ac:picMkLst>
        </pc:picChg>
        <pc:picChg chg="add mod">
          <ac:chgData name="理花 白濱" userId="175e7a8cd6198643" providerId="LiveId" clId="{E5AF3691-4573-427A-BE92-334C08B0BF9D}" dt="2019-02-20T02:35:24.973" v="2045" actId="1036"/>
          <ac:picMkLst>
            <pc:docMk/>
            <pc:sldMk cId="1314317131" sldId="270"/>
            <ac:picMk id="55" creationId="{4336CE85-61A5-4A3B-A912-A38CD8202DDB}"/>
          </ac:picMkLst>
        </pc:picChg>
        <pc:picChg chg="add del mod">
          <ac:chgData name="理花 白濱" userId="175e7a8cd6198643" providerId="LiveId" clId="{E5AF3691-4573-427A-BE92-334C08B0BF9D}" dt="2019-02-20T06:14:09.155" v="3361" actId="478"/>
          <ac:picMkLst>
            <pc:docMk/>
            <pc:sldMk cId="1314317131" sldId="270"/>
            <ac:picMk id="57" creationId="{4DDD83CB-75E5-4511-ACB9-1BF16C07649C}"/>
          </ac:picMkLst>
        </pc:picChg>
        <pc:picChg chg="add mod">
          <ac:chgData name="理花 白濱" userId="175e7a8cd6198643" providerId="LiveId" clId="{E5AF3691-4573-427A-BE92-334C08B0BF9D}" dt="2019-02-20T05:46:58.953" v="3194" actId="1036"/>
          <ac:picMkLst>
            <pc:docMk/>
            <pc:sldMk cId="1314317131" sldId="270"/>
            <ac:picMk id="59" creationId="{10E4B21F-A876-4FA3-BF00-E81FD76EAAE6}"/>
          </ac:picMkLst>
        </pc:picChg>
        <pc:picChg chg="add mod">
          <ac:chgData name="理花 白濱" userId="175e7a8cd6198643" providerId="LiveId" clId="{E5AF3691-4573-427A-BE92-334C08B0BF9D}" dt="2019-02-20T06:17:11.635" v="3403" actId="1038"/>
          <ac:picMkLst>
            <pc:docMk/>
            <pc:sldMk cId="1314317131" sldId="270"/>
            <ac:picMk id="60" creationId="{46837847-CB58-472E-91C0-40D12169DB0A}"/>
          </ac:picMkLst>
        </pc:picChg>
        <pc:cxnChg chg="add del mod">
          <ac:chgData name="理花 白濱" userId="175e7a8cd6198643" providerId="LiveId" clId="{E5AF3691-4573-427A-BE92-334C08B0BF9D}" dt="2019-02-19T07:16:53.826" v="1412" actId="478"/>
          <ac:cxnSpMkLst>
            <pc:docMk/>
            <pc:sldMk cId="1314317131" sldId="270"/>
            <ac:cxnSpMk id="5" creationId="{178CF285-56FC-4D12-A5F2-49A1EBF111CE}"/>
          </ac:cxnSpMkLst>
        </pc:cxnChg>
        <pc:cxnChg chg="add mod">
          <ac:chgData name="理花 白濱" userId="175e7a8cd6198643" providerId="LiveId" clId="{E5AF3691-4573-427A-BE92-334C08B0BF9D}" dt="2019-02-20T06:13:23.102" v="3288" actId="14100"/>
          <ac:cxnSpMkLst>
            <pc:docMk/>
            <pc:sldMk cId="1314317131" sldId="270"/>
            <ac:cxnSpMk id="6" creationId="{47E15C5A-2A66-4014-ADDF-3897396C1AFC}"/>
          </ac:cxnSpMkLst>
        </pc:cxnChg>
        <pc:cxnChg chg="add del mod">
          <ac:chgData name="理花 白濱" userId="175e7a8cd6198643" providerId="LiveId" clId="{E5AF3691-4573-427A-BE92-334C08B0BF9D}" dt="2019-02-20T07:56:02.770" v="3479" actId="14100"/>
          <ac:cxnSpMkLst>
            <pc:docMk/>
            <pc:sldMk cId="1314317131" sldId="270"/>
            <ac:cxnSpMk id="16" creationId="{5DA07B49-F27B-463F-9FCF-3DA9BC75755F}"/>
          </ac:cxnSpMkLst>
        </pc:cxnChg>
        <pc:cxnChg chg="add del mod">
          <ac:chgData name="理花 白濱" userId="175e7a8cd6198643" providerId="LiveId" clId="{E5AF3691-4573-427A-BE92-334C08B0BF9D}" dt="2019-02-20T05:23:18.457" v="2751" actId="478"/>
          <ac:cxnSpMkLst>
            <pc:docMk/>
            <pc:sldMk cId="1314317131" sldId="270"/>
            <ac:cxnSpMk id="17" creationId="{51B5CE70-28E0-476F-800B-CB37710F65FB}"/>
          </ac:cxnSpMkLst>
        </pc:cxnChg>
        <pc:cxnChg chg="add del mod topLvl">
          <ac:chgData name="理花 白濱" userId="175e7a8cd6198643" providerId="LiveId" clId="{E5AF3691-4573-427A-BE92-334C08B0BF9D}" dt="2019-02-20T05:23:21.192" v="2752" actId="478"/>
          <ac:cxnSpMkLst>
            <pc:docMk/>
            <pc:sldMk cId="1314317131" sldId="270"/>
            <ac:cxnSpMk id="18" creationId="{919B112D-C4C5-45A3-82CB-6E2EE79EB957}"/>
          </ac:cxnSpMkLst>
        </pc:cxnChg>
        <pc:cxnChg chg="add mod">
          <ac:chgData name="理花 白濱" userId="175e7a8cd6198643" providerId="LiveId" clId="{E5AF3691-4573-427A-BE92-334C08B0BF9D}" dt="2019-02-20T04:36:57.727" v="2574" actId="14100"/>
          <ac:cxnSpMkLst>
            <pc:docMk/>
            <pc:sldMk cId="1314317131" sldId="270"/>
            <ac:cxnSpMk id="39" creationId="{AE273835-5033-459A-81E7-23B13DEA3972}"/>
          </ac:cxnSpMkLst>
        </pc:cxnChg>
        <pc:cxnChg chg="add del mod">
          <ac:chgData name="理花 白濱" userId="175e7a8cd6198643" providerId="LiveId" clId="{E5AF3691-4573-427A-BE92-334C08B0BF9D}" dt="2019-02-19T07:16:49.906" v="1410" actId="478"/>
          <ac:cxnSpMkLst>
            <pc:docMk/>
            <pc:sldMk cId="1314317131" sldId="270"/>
            <ac:cxnSpMk id="40" creationId="{DA2F58B2-44AF-486C-9D02-CBC1C953141C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712" y="1122363"/>
            <a:ext cx="84174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7853" y="3602038"/>
            <a:ext cx="742711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7BF2-B15C-4310-979A-F4A64B0E891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6223-D25D-4DAF-B41E-9FE091BA0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98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7BF2-B15C-4310-979A-F4A64B0E891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6223-D25D-4DAF-B41E-9FE091BA0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0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710" y="365125"/>
            <a:ext cx="2135297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820" y="365125"/>
            <a:ext cx="628210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7BF2-B15C-4310-979A-F4A64B0E891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6223-D25D-4DAF-B41E-9FE091BA0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18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7BF2-B15C-4310-979A-F4A64B0E891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6223-D25D-4DAF-B41E-9FE091BA0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5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662" y="1709740"/>
            <a:ext cx="854118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662" y="4589465"/>
            <a:ext cx="854118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7BF2-B15C-4310-979A-F4A64B0E891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6223-D25D-4DAF-B41E-9FE091BA0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396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819" y="1825625"/>
            <a:ext cx="4208701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3305" y="1825625"/>
            <a:ext cx="4208701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7BF2-B15C-4310-979A-F4A64B0E891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6223-D25D-4DAF-B41E-9FE091BA0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2573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109" y="365127"/>
            <a:ext cx="8541187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110" y="1681163"/>
            <a:ext cx="418935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110" y="2505075"/>
            <a:ext cx="418935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3306" y="1681163"/>
            <a:ext cx="420999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3306" y="2505075"/>
            <a:ext cx="420999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7BF2-B15C-4310-979A-F4A64B0E891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6223-D25D-4DAF-B41E-9FE091BA0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818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7BF2-B15C-4310-979A-F4A64B0E891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6223-D25D-4DAF-B41E-9FE091BA0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92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7BF2-B15C-4310-979A-F4A64B0E891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6223-D25D-4DAF-B41E-9FE091BA0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084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109" y="457200"/>
            <a:ext cx="319391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9991" y="987427"/>
            <a:ext cx="501330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109" y="2057400"/>
            <a:ext cx="319391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7BF2-B15C-4310-979A-F4A64B0E891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6223-D25D-4DAF-B41E-9FE091BA0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995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109" y="457200"/>
            <a:ext cx="319391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09991" y="987427"/>
            <a:ext cx="5013305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109" y="2057400"/>
            <a:ext cx="319391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7BF2-B15C-4310-979A-F4A64B0E891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6223-D25D-4DAF-B41E-9FE091BA0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396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819" y="365127"/>
            <a:ext cx="85411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819" y="1825625"/>
            <a:ext cx="854118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0819" y="6356352"/>
            <a:ext cx="22281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B7BF2-B15C-4310-979A-F4A64B0E891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311" y="6356352"/>
            <a:ext cx="3342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3870" y="6356352"/>
            <a:ext cx="22281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26223-D25D-4DAF-B41E-9FE091BA0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7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19" Type="http://schemas.openxmlformats.org/officeDocument/2006/relationships/image" Target="../media/image25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3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20.png"/><Relationship Id="rId5" Type="http://schemas.openxmlformats.org/officeDocument/2006/relationships/image" Target="../media/image4.png"/><Relationship Id="rId10" Type="http://schemas.openxmlformats.org/officeDocument/2006/relationships/image" Target="../media/image29.pn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2D192B55-0EFA-494C-8100-D39640DED22C}"/>
              </a:ext>
            </a:extLst>
          </p:cNvPr>
          <p:cNvCxnSpPr/>
          <p:nvPr/>
        </p:nvCxnSpPr>
        <p:spPr>
          <a:xfrm>
            <a:off x="1" y="5487921"/>
            <a:ext cx="9977563" cy="0"/>
          </a:xfrm>
          <a:prstGeom prst="line">
            <a:avLst/>
          </a:prstGeom>
          <a:ln w="412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F57269B-459E-4E6B-B3E6-C467FCBADACA}"/>
              </a:ext>
            </a:extLst>
          </p:cNvPr>
          <p:cNvSpPr/>
          <p:nvPr/>
        </p:nvSpPr>
        <p:spPr>
          <a:xfrm>
            <a:off x="-1" y="5657140"/>
            <a:ext cx="9902825" cy="5570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2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C89BF90-DDC0-45D1-93EC-3284B2F60A95}"/>
              </a:ext>
            </a:extLst>
          </p:cNvPr>
          <p:cNvSpPr txBox="1"/>
          <p:nvPr/>
        </p:nvSpPr>
        <p:spPr>
          <a:xfrm flipH="1">
            <a:off x="463729" y="2448912"/>
            <a:ext cx="9646741" cy="692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8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平行シアー流における順圧不安定の考察</a:t>
            </a: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6DB1956-8E18-467E-9771-D314A8D3788B}"/>
              </a:ext>
            </a:extLst>
          </p:cNvPr>
          <p:cNvCxnSpPr/>
          <p:nvPr/>
        </p:nvCxnSpPr>
        <p:spPr>
          <a:xfrm>
            <a:off x="1" y="1456349"/>
            <a:ext cx="9977563" cy="0"/>
          </a:xfrm>
          <a:prstGeom prst="line">
            <a:avLst/>
          </a:prstGeom>
          <a:ln w="412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9352175-6059-4D2E-BAB2-B3B5B4CA66D2}"/>
              </a:ext>
            </a:extLst>
          </p:cNvPr>
          <p:cNvSpPr txBox="1"/>
          <p:nvPr/>
        </p:nvSpPr>
        <p:spPr>
          <a:xfrm>
            <a:off x="5474502" y="4363477"/>
            <a:ext cx="3090640" cy="442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74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1593414S  </a:t>
            </a:r>
            <a:r>
              <a:rPr lang="ja-JP" altLang="en-US" sz="2274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白濵 理花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6386A04-671D-484C-AAD8-3F34FE741C8E}"/>
              </a:ext>
            </a:extLst>
          </p:cNvPr>
          <p:cNvSpPr txBox="1"/>
          <p:nvPr/>
        </p:nvSpPr>
        <p:spPr>
          <a:xfrm>
            <a:off x="5474502" y="3921176"/>
            <a:ext cx="4204219" cy="442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4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流体地球物理学教育研究分野</a:t>
            </a:r>
          </a:p>
        </p:txBody>
      </p:sp>
    </p:spTree>
    <p:extLst>
      <p:ext uri="{BB962C8B-B14F-4D97-AF65-F5344CB8AC3E}">
        <p14:creationId xmlns:p14="http://schemas.microsoft.com/office/powerpoint/2010/main" val="4249197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50E5ACD7-8C46-4003-8EBC-4C49435AD68D}"/>
              </a:ext>
            </a:extLst>
          </p:cNvPr>
          <p:cNvGrpSpPr/>
          <p:nvPr/>
        </p:nvGrpSpPr>
        <p:grpSpPr>
          <a:xfrm>
            <a:off x="-37373" y="248275"/>
            <a:ext cx="10014935" cy="6609725"/>
            <a:chOff x="-37373" y="248275"/>
            <a:chExt cx="10014935" cy="6609725"/>
          </a:xfrm>
        </p:grpSpPr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2D192B55-0EFA-494C-8100-D39640DED22C}"/>
                </a:ext>
              </a:extLst>
            </p:cNvPr>
            <p:cNvCxnSpPr/>
            <p:nvPr/>
          </p:nvCxnSpPr>
          <p:spPr>
            <a:xfrm>
              <a:off x="-37373" y="6113997"/>
              <a:ext cx="9977563" cy="0"/>
            </a:xfrm>
            <a:prstGeom prst="line">
              <a:avLst/>
            </a:prstGeom>
            <a:ln w="412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0F57269B-459E-4E6B-B3E6-C467FCBADACA}"/>
                </a:ext>
              </a:extLst>
            </p:cNvPr>
            <p:cNvSpPr/>
            <p:nvPr/>
          </p:nvSpPr>
          <p:spPr>
            <a:xfrm>
              <a:off x="-3" y="6300969"/>
              <a:ext cx="9902825" cy="55703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2"/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B6DB1956-8E18-467E-9771-D314A8D3788B}"/>
                </a:ext>
              </a:extLst>
            </p:cNvPr>
            <p:cNvCxnSpPr/>
            <p:nvPr/>
          </p:nvCxnSpPr>
          <p:spPr>
            <a:xfrm>
              <a:off x="-1" y="940644"/>
              <a:ext cx="9977563" cy="0"/>
            </a:xfrm>
            <a:prstGeom prst="line">
              <a:avLst/>
            </a:prstGeom>
            <a:ln w="412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19B8482A-DE2D-4671-B2E8-B4FE8BED6700}"/>
                </a:ext>
              </a:extLst>
            </p:cNvPr>
            <p:cNvSpPr txBox="1"/>
            <p:nvPr/>
          </p:nvSpPr>
          <p:spPr>
            <a:xfrm flipH="1">
              <a:off x="278510" y="248275"/>
              <a:ext cx="5068189" cy="692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899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研究対象と目的</a:t>
              </a:r>
            </a:p>
          </p:txBody>
        </p:sp>
      </p:grp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3B396B1D-5568-48B2-92AB-58E0DD660DEA}"/>
              </a:ext>
            </a:extLst>
          </p:cNvPr>
          <p:cNvSpPr txBox="1">
            <a:spLocks/>
          </p:cNvSpPr>
          <p:nvPr/>
        </p:nvSpPr>
        <p:spPr>
          <a:xfrm>
            <a:off x="431385" y="2966760"/>
            <a:ext cx="3320627" cy="373935"/>
          </a:xfrm>
          <a:prstGeom prst="rect">
            <a:avLst/>
          </a:prstGeom>
        </p:spPr>
        <p:txBody>
          <a:bodyPr vert="horz" lIns="74271" tIns="37136" rIns="74271" bIns="37136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u"/>
            </a:pPr>
            <a:r>
              <a:rPr lang="en-US" altLang="ja-JP" sz="25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5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シアー不安定とは</a:t>
            </a:r>
            <a:endParaRPr lang="en-US" altLang="ja-JP" sz="2599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A83CFA7-3762-42B7-8C4C-F634FB9A0733}"/>
              </a:ext>
            </a:extLst>
          </p:cNvPr>
          <p:cNvSpPr/>
          <p:nvPr/>
        </p:nvSpPr>
        <p:spPr>
          <a:xfrm>
            <a:off x="911760" y="3391223"/>
            <a:ext cx="50098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2086" indent="-232086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シアー流中でおこる不安定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32086" indent="-232086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流体力学において重要な素過程のひとつ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4AEF912-86E4-447A-89F2-7223DF736606}"/>
              </a:ext>
            </a:extLst>
          </p:cNvPr>
          <p:cNvSpPr txBox="1"/>
          <p:nvPr/>
        </p:nvSpPr>
        <p:spPr>
          <a:xfrm>
            <a:off x="5432538" y="3422122"/>
            <a:ext cx="4309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引用</a:t>
            </a:r>
            <a:r>
              <a:rPr kumimoji="1" lang="en-US" altLang="ja-JP" sz="1400" dirty="0"/>
              <a:t>: https://weathernews.jp/s/topics/201803/020135/ </a:t>
            </a:r>
            <a:endParaRPr kumimoji="1" lang="ja-JP" altLang="en-US" sz="1400" dirty="0"/>
          </a:p>
        </p:txBody>
      </p:sp>
      <p:sp>
        <p:nvSpPr>
          <p:cNvPr id="18" name="コンテンツ プレースホルダー 2">
            <a:extLst>
              <a:ext uri="{FF2B5EF4-FFF2-40B4-BE49-F238E27FC236}">
                <a16:creationId xmlns:a16="http://schemas.microsoft.com/office/drawing/2014/main" id="{2BBE7171-499F-4280-88CF-BD7DF1013B97}"/>
              </a:ext>
            </a:extLst>
          </p:cNvPr>
          <p:cNvSpPr txBox="1">
            <a:spLocks/>
          </p:cNvSpPr>
          <p:nvPr/>
        </p:nvSpPr>
        <p:spPr>
          <a:xfrm>
            <a:off x="482185" y="1175759"/>
            <a:ext cx="2615609" cy="373935"/>
          </a:xfrm>
          <a:prstGeom prst="rect">
            <a:avLst/>
          </a:prstGeom>
        </p:spPr>
        <p:txBody>
          <a:bodyPr vert="horz" lIns="74271" tIns="37136" rIns="74271" bIns="37136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u"/>
            </a:pPr>
            <a:r>
              <a:rPr lang="en-US" altLang="ja-JP" sz="25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5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シアー流とは</a:t>
            </a:r>
            <a:endParaRPr lang="en-US" altLang="ja-JP" sz="2599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345E5A1-E8FD-47FA-B4B3-91B70534A9A8}"/>
              </a:ext>
            </a:extLst>
          </p:cNvPr>
          <p:cNvSpPr/>
          <p:nvPr/>
        </p:nvSpPr>
        <p:spPr>
          <a:xfrm>
            <a:off x="924573" y="1621835"/>
            <a:ext cx="51650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2086" indent="-232086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速度に差がある流れのこと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32086" indent="-232086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条件によって不安定になり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, 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大気中の擾乱の起源となる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FE774011-DE08-4556-AEE1-C447709C9C9E}"/>
              </a:ext>
            </a:extLst>
          </p:cNvPr>
          <p:cNvGrpSpPr/>
          <p:nvPr/>
        </p:nvGrpSpPr>
        <p:grpSpPr>
          <a:xfrm>
            <a:off x="5629442" y="1127616"/>
            <a:ext cx="3916103" cy="2207702"/>
            <a:chOff x="5746821" y="3312518"/>
            <a:chExt cx="3790048" cy="2136639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4214CD01-5121-48A5-883C-AC90B5DF0F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46821" y="3312518"/>
              <a:ext cx="3790048" cy="2136639"/>
            </a:xfrm>
            <a:prstGeom prst="rect">
              <a:avLst/>
            </a:prstGeom>
          </p:spPr>
        </p:pic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5F98833F-8026-4FA1-86F8-49DCB375B58A}"/>
                </a:ext>
              </a:extLst>
            </p:cNvPr>
            <p:cNvCxnSpPr/>
            <p:nvPr/>
          </p:nvCxnSpPr>
          <p:spPr>
            <a:xfrm flipH="1">
              <a:off x="6942754" y="3785190"/>
              <a:ext cx="1398181" cy="0"/>
            </a:xfrm>
            <a:prstGeom prst="straightConnector1">
              <a:avLst/>
            </a:prstGeom>
            <a:ln w="57150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矢印コネクタ 20">
              <a:extLst>
                <a:ext uri="{FF2B5EF4-FFF2-40B4-BE49-F238E27FC236}">
                  <a16:creationId xmlns:a16="http://schemas.microsoft.com/office/drawing/2014/main" id="{81240646-F198-41EC-A424-1FABEA7BAD2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41842" y="4480868"/>
              <a:ext cx="677244" cy="6022"/>
            </a:xfrm>
            <a:prstGeom prst="straightConnector1">
              <a:avLst/>
            </a:prstGeom>
            <a:ln w="57150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5D9480D-CA11-486D-A7AD-CFBEEC71EA6E}"/>
              </a:ext>
            </a:extLst>
          </p:cNvPr>
          <p:cNvSpPr txBox="1"/>
          <p:nvPr/>
        </p:nvSpPr>
        <p:spPr>
          <a:xfrm>
            <a:off x="549414" y="4376680"/>
            <a:ext cx="90348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＊本研究では最も簡単な系 </a:t>
            </a:r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(2 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次元順圧平行シアー流</a:t>
            </a:r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における不安定を扱う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順圧流体</a:t>
            </a:r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密度が圧力のみに依存する流体</a:t>
            </a:r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C8ABD939-629E-4EDF-BC6A-5DB33BD1A4DA}"/>
              </a:ext>
            </a:extLst>
          </p:cNvPr>
          <p:cNvGrpSpPr/>
          <p:nvPr/>
        </p:nvGrpSpPr>
        <p:grpSpPr>
          <a:xfrm>
            <a:off x="1207464" y="5212073"/>
            <a:ext cx="7562631" cy="604722"/>
            <a:chOff x="145952" y="5028904"/>
            <a:chExt cx="8255129" cy="604722"/>
          </a:xfrm>
        </p:grpSpPr>
        <p:sp>
          <p:nvSpPr>
            <p:cNvPr id="24" name="四角形: 角を丸くする 23">
              <a:extLst>
                <a:ext uri="{FF2B5EF4-FFF2-40B4-BE49-F238E27FC236}">
                  <a16:creationId xmlns:a16="http://schemas.microsoft.com/office/drawing/2014/main" id="{34648EAF-7238-40B3-AAF6-F3DE8A6D4355}"/>
                </a:ext>
              </a:extLst>
            </p:cNvPr>
            <p:cNvSpPr/>
            <p:nvPr/>
          </p:nvSpPr>
          <p:spPr>
            <a:xfrm>
              <a:off x="145952" y="5028904"/>
              <a:ext cx="8197358" cy="604722"/>
            </a:xfrm>
            <a:prstGeom prst="roundRect">
              <a:avLst/>
            </a:prstGeom>
            <a:solidFill>
              <a:schemeClr val="bg2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94299DC8-FA17-4565-8AED-48F45E567482}"/>
                </a:ext>
              </a:extLst>
            </p:cNvPr>
            <p:cNvSpPr txBox="1"/>
            <p:nvPr/>
          </p:nvSpPr>
          <p:spPr>
            <a:xfrm flipH="1">
              <a:off x="397939" y="5154029"/>
              <a:ext cx="80031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Clr>
                  <a:schemeClr val="accent1">
                    <a:lumMod val="60000"/>
                    <a:lumOff val="40000"/>
                  </a:schemeClr>
                </a:buClr>
              </a:pPr>
              <a:r>
                <a:rPr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順圧不安定が波の共鳴によりもたらされることを確かめる</a:t>
              </a:r>
              <a:endPara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4608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F6A69AD-8951-4E8E-A268-3F0B68E5FC39}"/>
              </a:ext>
            </a:extLst>
          </p:cNvPr>
          <p:cNvGrpSpPr/>
          <p:nvPr/>
        </p:nvGrpSpPr>
        <p:grpSpPr>
          <a:xfrm>
            <a:off x="7286899" y="1344733"/>
            <a:ext cx="2360465" cy="4176934"/>
            <a:chOff x="6864909" y="1388838"/>
            <a:chExt cx="2360465" cy="4176934"/>
          </a:xfrm>
        </p:grpSpPr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06DAA05C-8062-48C4-8EDF-AB9580B5FA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65917" y="1488869"/>
              <a:ext cx="2259457" cy="4076903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6811496D-4F84-4137-B754-476C087E2F0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47964" y="1388838"/>
              <a:ext cx="291690" cy="261570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6BD7E5C0-9E3F-4D39-BDEE-39A021D3AF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965917" y="5305993"/>
              <a:ext cx="491665" cy="203738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C493F69B-2F2E-48C3-A1D1-8064D2E43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575486" y="3067145"/>
              <a:ext cx="529008" cy="149530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2EBD1AC7-B2D6-408C-8B73-B73B10B3299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864909" y="3842070"/>
              <a:ext cx="684209" cy="137864"/>
            </a:xfrm>
            <a:prstGeom prst="rect">
              <a:avLst/>
            </a:prstGeom>
          </p:spPr>
        </p:pic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9172E7A-7CB2-4500-9495-7CA3F21663E1}"/>
              </a:ext>
            </a:extLst>
          </p:cNvPr>
          <p:cNvSpPr txBox="1"/>
          <p:nvPr/>
        </p:nvSpPr>
        <p:spPr>
          <a:xfrm>
            <a:off x="449219" y="2724395"/>
            <a:ext cx="7564881" cy="492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2086" indent="-232086"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u"/>
            </a:pPr>
            <a:r>
              <a:rPr lang="ja-JP" altLang="en-US" sz="25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5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2 </a:t>
            </a:r>
            <a:r>
              <a:rPr lang="ja-JP" altLang="en-US" sz="25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点折れ線モデルにおける線形不安定性解析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650A214-89D5-4678-8CD0-5EF87BD8D4C2}"/>
              </a:ext>
            </a:extLst>
          </p:cNvPr>
          <p:cNvSpPr txBox="1"/>
          <p:nvPr/>
        </p:nvSpPr>
        <p:spPr>
          <a:xfrm>
            <a:off x="1497401" y="3260574"/>
            <a:ext cx="3544560" cy="59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32086" indent="-232086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ja-JP" altLang="en-US" sz="1624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不安定波の成長率を調べる</a:t>
            </a:r>
            <a:endParaRPr lang="en-US" altLang="ja-JP" sz="1624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32086" indent="-232086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ja-JP" altLang="en-US" sz="1624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不安定波の空間構造を可視化する</a:t>
            </a:r>
            <a:endParaRPr lang="en-US" altLang="ja-JP" sz="1624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0B3ECD1-4589-4816-9722-6F631CB2EF23}"/>
              </a:ext>
            </a:extLst>
          </p:cNvPr>
          <p:cNvSpPr txBox="1"/>
          <p:nvPr/>
        </p:nvSpPr>
        <p:spPr>
          <a:xfrm>
            <a:off x="449219" y="4121203"/>
            <a:ext cx="6624512" cy="492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2086" indent="-232086"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u"/>
            </a:pPr>
            <a:r>
              <a:rPr lang="ja-JP" altLang="en-US" sz="25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 中立波の共鳴による不安定の物理的理解 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694CC52-F6FA-4799-9E96-DE1458D38B2B}"/>
              </a:ext>
            </a:extLst>
          </p:cNvPr>
          <p:cNvSpPr txBox="1"/>
          <p:nvPr/>
        </p:nvSpPr>
        <p:spPr>
          <a:xfrm>
            <a:off x="1497401" y="4757281"/>
            <a:ext cx="5468516" cy="59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2086" indent="-232086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ja-JP" altLang="en-US" sz="1624" dirty="0">
                <a:latin typeface="メイリオ" panose="020B0604030504040204" pitchFamily="50" charset="-128"/>
                <a:ea typeface="メイリオ" panose="020B0604030504040204" pitchFamily="50" charset="-128"/>
              </a:rPr>
              <a:t>部分系を構築し中立波の空間構造を可視化する</a:t>
            </a:r>
            <a:endParaRPr lang="en-US" altLang="ja-JP" sz="1624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32086" indent="-232086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ja-JP" altLang="en-US" sz="1624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中立波の構造から</a:t>
            </a:r>
            <a:r>
              <a:rPr lang="en-US" altLang="ja-JP" sz="1624" dirty="0">
                <a:latin typeface="メイリオ" panose="020B0604030504040204" pitchFamily="50" charset="-128"/>
                <a:ea typeface="メイリオ" panose="020B0604030504040204" pitchFamily="50" charset="-128"/>
              </a:rPr>
              <a:t>, </a:t>
            </a:r>
            <a:r>
              <a:rPr lang="ja-JP" altLang="en-US" sz="1624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共鳴によって不安定を解釈する</a:t>
            </a:r>
            <a:endParaRPr lang="en-US" altLang="ja-JP" sz="1624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コンテンツ プレースホルダー 2">
            <a:extLst>
              <a:ext uri="{FF2B5EF4-FFF2-40B4-BE49-F238E27FC236}">
                <a16:creationId xmlns:a16="http://schemas.microsoft.com/office/drawing/2014/main" id="{DB8E3A00-E0C7-4BA3-A09C-2D93114D8E0F}"/>
              </a:ext>
            </a:extLst>
          </p:cNvPr>
          <p:cNvSpPr txBox="1">
            <a:spLocks/>
          </p:cNvSpPr>
          <p:nvPr/>
        </p:nvSpPr>
        <p:spPr>
          <a:xfrm>
            <a:off x="449219" y="1389072"/>
            <a:ext cx="2259457" cy="373935"/>
          </a:xfrm>
          <a:prstGeom prst="rect">
            <a:avLst/>
          </a:prstGeom>
        </p:spPr>
        <p:txBody>
          <a:bodyPr vert="horz" lIns="74271" tIns="37136" rIns="74271" bIns="37136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u"/>
            </a:pPr>
            <a:r>
              <a:rPr lang="en-US" altLang="ja-JP" sz="25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5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取り扱う系</a:t>
            </a:r>
            <a:endParaRPr lang="en-US" altLang="ja-JP" sz="2599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82DC536-5A06-4E7E-802D-EEA6256EC6CA}"/>
              </a:ext>
            </a:extLst>
          </p:cNvPr>
          <p:cNvSpPr/>
          <p:nvPr/>
        </p:nvSpPr>
        <p:spPr>
          <a:xfrm>
            <a:off x="1497401" y="1813598"/>
            <a:ext cx="4755663" cy="842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2086" indent="-232086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ja-JP" sz="1624" dirty="0">
                <a:latin typeface="メイリオ" panose="020B0604030504040204" pitchFamily="50" charset="-128"/>
                <a:ea typeface="メイリオ" panose="020B0604030504040204" pitchFamily="50" charset="-128"/>
              </a:rPr>
              <a:t>2 </a:t>
            </a:r>
            <a:r>
              <a:rPr lang="ja-JP" altLang="en-US" sz="1624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次元</a:t>
            </a:r>
            <a:endParaRPr lang="en-US" altLang="ja-JP" sz="1624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32086" indent="-232086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ja-JP" altLang="en-US" sz="1624" dirty="0">
                <a:latin typeface="メイリオ" panose="020B0604030504040204" pitchFamily="50" charset="-128"/>
                <a:ea typeface="メイリオ" panose="020B0604030504040204" pitchFamily="50" charset="-128"/>
              </a:rPr>
              <a:t>順圧流体</a:t>
            </a:r>
            <a:endParaRPr lang="en-US" altLang="ja-JP" sz="1624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32086" indent="-232086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ja-JP" altLang="en-US" sz="1624" dirty="0">
                <a:latin typeface="メイリオ" panose="020B0604030504040204" pitchFamily="50" charset="-128"/>
                <a:ea typeface="メイリオ" panose="020B0604030504040204" pitchFamily="50" charset="-128"/>
              </a:rPr>
              <a:t>非粘性</a:t>
            </a:r>
            <a:endParaRPr lang="en-US" altLang="ja-JP" sz="1624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5FA3312C-8446-48D7-B785-1012F1B06D9E}"/>
              </a:ext>
            </a:extLst>
          </p:cNvPr>
          <p:cNvGrpSpPr/>
          <p:nvPr/>
        </p:nvGrpSpPr>
        <p:grpSpPr>
          <a:xfrm>
            <a:off x="-37373" y="248275"/>
            <a:ext cx="10014935" cy="6609725"/>
            <a:chOff x="-37373" y="248275"/>
            <a:chExt cx="10014935" cy="6609725"/>
          </a:xfrm>
        </p:grpSpPr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CBCBB427-5B67-433D-8E1C-59E2BA225931}"/>
                </a:ext>
              </a:extLst>
            </p:cNvPr>
            <p:cNvCxnSpPr/>
            <p:nvPr/>
          </p:nvCxnSpPr>
          <p:spPr>
            <a:xfrm>
              <a:off x="-37373" y="6113997"/>
              <a:ext cx="9977563" cy="0"/>
            </a:xfrm>
            <a:prstGeom prst="line">
              <a:avLst/>
            </a:prstGeom>
            <a:ln w="412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89C08025-14A0-4711-9D95-EE3661323A9C}"/>
                </a:ext>
              </a:extLst>
            </p:cNvPr>
            <p:cNvSpPr/>
            <p:nvPr/>
          </p:nvSpPr>
          <p:spPr>
            <a:xfrm>
              <a:off x="-3" y="6300969"/>
              <a:ext cx="9902825" cy="55703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2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AA003591-4EC9-463E-8316-3C6897A91472}"/>
                </a:ext>
              </a:extLst>
            </p:cNvPr>
            <p:cNvCxnSpPr/>
            <p:nvPr/>
          </p:nvCxnSpPr>
          <p:spPr>
            <a:xfrm>
              <a:off x="-1" y="940644"/>
              <a:ext cx="9977563" cy="0"/>
            </a:xfrm>
            <a:prstGeom prst="line">
              <a:avLst/>
            </a:prstGeom>
            <a:ln w="412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FDB3173E-083F-4CE4-AE9B-5776685BCD27}"/>
                </a:ext>
              </a:extLst>
            </p:cNvPr>
            <p:cNvSpPr txBox="1"/>
            <p:nvPr/>
          </p:nvSpPr>
          <p:spPr>
            <a:xfrm flipH="1">
              <a:off x="278511" y="248275"/>
              <a:ext cx="2380874" cy="692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899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研究内容</a:t>
              </a:r>
            </a:p>
          </p:txBody>
        </p:sp>
      </p:grpSp>
      <p:pic>
        <p:nvPicPr>
          <p:cNvPr id="5" name="図 4">
            <a:extLst>
              <a:ext uri="{FF2B5EF4-FFF2-40B4-BE49-F238E27FC236}">
                <a16:creationId xmlns:a16="http://schemas.microsoft.com/office/drawing/2014/main" id="{E0FB5A33-FDB7-4090-AE90-784989B463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13609" y="1531704"/>
            <a:ext cx="381904" cy="19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041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C07E5B22-8F29-418F-B460-4D80FF516283}"/>
              </a:ext>
            </a:extLst>
          </p:cNvPr>
          <p:cNvGrpSpPr/>
          <p:nvPr/>
        </p:nvGrpSpPr>
        <p:grpSpPr>
          <a:xfrm>
            <a:off x="-37373" y="248275"/>
            <a:ext cx="10014935" cy="6609725"/>
            <a:chOff x="-37373" y="248275"/>
            <a:chExt cx="10014935" cy="6609725"/>
          </a:xfrm>
        </p:grpSpPr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8086186E-EBD0-4B2C-85F0-22EE1236C10E}"/>
                </a:ext>
              </a:extLst>
            </p:cNvPr>
            <p:cNvCxnSpPr/>
            <p:nvPr/>
          </p:nvCxnSpPr>
          <p:spPr>
            <a:xfrm>
              <a:off x="-37373" y="6113997"/>
              <a:ext cx="9977563" cy="0"/>
            </a:xfrm>
            <a:prstGeom prst="line">
              <a:avLst/>
            </a:prstGeom>
            <a:ln w="412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0BBF1352-95F7-4293-9BDB-F833279AC316}"/>
                </a:ext>
              </a:extLst>
            </p:cNvPr>
            <p:cNvSpPr/>
            <p:nvPr/>
          </p:nvSpPr>
          <p:spPr>
            <a:xfrm>
              <a:off x="-3" y="6300969"/>
              <a:ext cx="9902825" cy="55703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2"/>
            </a:p>
          </p:txBody>
        </p: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3AC018E7-ADD2-48D6-944D-4B1A8972A4D3}"/>
                </a:ext>
              </a:extLst>
            </p:cNvPr>
            <p:cNvCxnSpPr/>
            <p:nvPr/>
          </p:nvCxnSpPr>
          <p:spPr>
            <a:xfrm>
              <a:off x="-1" y="940644"/>
              <a:ext cx="9977563" cy="0"/>
            </a:xfrm>
            <a:prstGeom prst="line">
              <a:avLst/>
            </a:prstGeom>
            <a:ln w="412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3A663834-C4A4-4D04-B351-021D4E890F24}"/>
                </a:ext>
              </a:extLst>
            </p:cNvPr>
            <p:cNvSpPr txBox="1"/>
            <p:nvPr/>
          </p:nvSpPr>
          <p:spPr>
            <a:xfrm flipH="1">
              <a:off x="278510" y="248275"/>
              <a:ext cx="8799581" cy="692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899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方程式系</a:t>
              </a:r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77FB9212-C79E-438C-AE0E-6D6DFE96DCE4}"/>
              </a:ext>
            </a:extLst>
          </p:cNvPr>
          <p:cNvGrpSpPr/>
          <p:nvPr/>
        </p:nvGrpSpPr>
        <p:grpSpPr>
          <a:xfrm>
            <a:off x="193508" y="3027404"/>
            <a:ext cx="3068001" cy="1031458"/>
            <a:chOff x="256265" y="3220446"/>
            <a:chExt cx="3068001" cy="1031458"/>
          </a:xfrm>
        </p:grpSpPr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71A3BF4E-0C0A-45E9-B797-454DB85AAD0F}"/>
                </a:ext>
              </a:extLst>
            </p:cNvPr>
            <p:cNvSpPr/>
            <p:nvPr/>
          </p:nvSpPr>
          <p:spPr>
            <a:xfrm>
              <a:off x="256265" y="3220446"/>
              <a:ext cx="3068001" cy="103145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2" dirty="0"/>
            </a:p>
          </p:txBody>
        </p:sp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3713D22C-E98A-4AB5-BF52-1222ECF78C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183" y="3702454"/>
              <a:ext cx="2605360" cy="327655"/>
            </a:xfrm>
            <a:prstGeom prst="rect">
              <a:avLst/>
            </a:prstGeom>
          </p:spPr>
        </p:pic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D463709C-2B43-4B88-B3A8-241164BAF17C}"/>
                </a:ext>
              </a:extLst>
            </p:cNvPr>
            <p:cNvSpPr txBox="1"/>
            <p:nvPr/>
          </p:nvSpPr>
          <p:spPr>
            <a:xfrm>
              <a:off x="328186" y="3294177"/>
              <a:ext cx="2681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dirty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二次元順圧渦度方程式</a:t>
              </a: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470E2BA9-BDDD-4F0D-B501-C81CE05DFB16}"/>
              </a:ext>
            </a:extLst>
          </p:cNvPr>
          <p:cNvGrpSpPr/>
          <p:nvPr/>
        </p:nvGrpSpPr>
        <p:grpSpPr>
          <a:xfrm>
            <a:off x="3367716" y="1490447"/>
            <a:ext cx="1209881" cy="2247323"/>
            <a:chOff x="3367716" y="1485131"/>
            <a:chExt cx="1209881" cy="2247323"/>
          </a:xfrm>
        </p:grpSpPr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017A15C9-335C-4E2C-A871-DFFADBF5D6A0}"/>
                </a:ext>
              </a:extLst>
            </p:cNvPr>
            <p:cNvCxnSpPr>
              <a:cxnSpLocks/>
            </p:cNvCxnSpPr>
            <p:nvPr/>
          </p:nvCxnSpPr>
          <p:spPr>
            <a:xfrm>
              <a:off x="3367716" y="3724918"/>
              <a:ext cx="864042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コネクタ 93">
              <a:extLst>
                <a:ext uri="{FF2B5EF4-FFF2-40B4-BE49-F238E27FC236}">
                  <a16:creationId xmlns:a16="http://schemas.microsoft.com/office/drawing/2014/main" id="{635903C1-943D-40A4-8955-9F5C625D555A}"/>
                </a:ext>
              </a:extLst>
            </p:cNvPr>
            <p:cNvCxnSpPr>
              <a:cxnSpLocks/>
            </p:cNvCxnSpPr>
            <p:nvPr/>
          </p:nvCxnSpPr>
          <p:spPr>
            <a:xfrm>
              <a:off x="4231758" y="1485131"/>
              <a:ext cx="0" cy="2247323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矢印コネクタ 96">
              <a:extLst>
                <a:ext uri="{FF2B5EF4-FFF2-40B4-BE49-F238E27FC236}">
                  <a16:creationId xmlns:a16="http://schemas.microsoft.com/office/drawing/2014/main" id="{96F30AED-EEBB-42A4-A1F7-BD92EC249494}"/>
                </a:ext>
              </a:extLst>
            </p:cNvPr>
            <p:cNvCxnSpPr>
              <a:cxnSpLocks/>
            </p:cNvCxnSpPr>
            <p:nvPr/>
          </p:nvCxnSpPr>
          <p:spPr>
            <a:xfrm>
              <a:off x="4231758" y="1495763"/>
              <a:ext cx="34583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グループ化 114">
            <a:extLst>
              <a:ext uri="{FF2B5EF4-FFF2-40B4-BE49-F238E27FC236}">
                <a16:creationId xmlns:a16="http://schemas.microsoft.com/office/drawing/2014/main" id="{3AF2A848-1C41-4866-8014-3373DA123F3F}"/>
              </a:ext>
            </a:extLst>
          </p:cNvPr>
          <p:cNvGrpSpPr/>
          <p:nvPr/>
        </p:nvGrpSpPr>
        <p:grpSpPr>
          <a:xfrm>
            <a:off x="5318214" y="3905795"/>
            <a:ext cx="2847952" cy="650490"/>
            <a:chOff x="5405462" y="3234109"/>
            <a:chExt cx="2847952" cy="650490"/>
          </a:xfrm>
        </p:grpSpPr>
        <p:cxnSp>
          <p:nvCxnSpPr>
            <p:cNvPr id="105" name="直線矢印コネクタ 104">
              <a:extLst>
                <a:ext uri="{FF2B5EF4-FFF2-40B4-BE49-F238E27FC236}">
                  <a16:creationId xmlns:a16="http://schemas.microsoft.com/office/drawing/2014/main" id="{576C21B9-847C-4F83-A9AE-078542B3204E}"/>
                </a:ext>
              </a:extLst>
            </p:cNvPr>
            <p:cNvCxnSpPr>
              <a:cxnSpLocks/>
            </p:cNvCxnSpPr>
            <p:nvPr/>
          </p:nvCxnSpPr>
          <p:spPr>
            <a:xfrm>
              <a:off x="5405462" y="3234109"/>
              <a:ext cx="0" cy="65049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125521D0-8BC4-4BF3-98B0-E43D07640B69}"/>
                </a:ext>
              </a:extLst>
            </p:cNvPr>
            <p:cNvSpPr txBox="1"/>
            <p:nvPr/>
          </p:nvSpPr>
          <p:spPr>
            <a:xfrm>
              <a:off x="5587631" y="3284951"/>
              <a:ext cx="19396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>
                  <a:solidFill>
                    <a:schemeClr val="accen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波動解を仮定</a:t>
              </a:r>
            </a:p>
          </p:txBody>
        </p:sp>
        <p:pic>
          <p:nvPicPr>
            <p:cNvPr id="109" name="図 108">
              <a:extLst>
                <a:ext uri="{FF2B5EF4-FFF2-40B4-BE49-F238E27FC236}">
                  <a16:creationId xmlns:a16="http://schemas.microsoft.com/office/drawing/2014/main" id="{DBEDF634-E528-4BAE-ACC6-04FF3DB8E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89466" y="3512328"/>
              <a:ext cx="2263948" cy="303478"/>
            </a:xfrm>
            <a:prstGeom prst="rect">
              <a:avLst/>
            </a:prstGeom>
          </p:spPr>
        </p:pic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BCEED41C-930B-4CA0-A9A8-A4F535B09648}"/>
              </a:ext>
            </a:extLst>
          </p:cNvPr>
          <p:cNvGrpSpPr/>
          <p:nvPr/>
        </p:nvGrpSpPr>
        <p:grpSpPr>
          <a:xfrm>
            <a:off x="4577597" y="2658209"/>
            <a:ext cx="5151493" cy="1086048"/>
            <a:chOff x="4676485" y="2327368"/>
            <a:chExt cx="5151493" cy="1086048"/>
          </a:xfrm>
        </p:grpSpPr>
        <p:sp>
          <p:nvSpPr>
            <p:cNvPr id="103" name="正方形/長方形 102">
              <a:extLst>
                <a:ext uri="{FF2B5EF4-FFF2-40B4-BE49-F238E27FC236}">
                  <a16:creationId xmlns:a16="http://schemas.microsoft.com/office/drawing/2014/main" id="{45E1B709-8225-44CF-BFD8-8C8C75E8298D}"/>
                </a:ext>
              </a:extLst>
            </p:cNvPr>
            <p:cNvSpPr/>
            <p:nvPr/>
          </p:nvSpPr>
          <p:spPr>
            <a:xfrm>
              <a:off x="4676485" y="2327368"/>
              <a:ext cx="5151493" cy="108604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2" dirty="0"/>
            </a:p>
          </p:txBody>
        </p:sp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8D0FFF5C-3190-4288-97F4-C4D5FC87A937}"/>
                </a:ext>
              </a:extLst>
            </p:cNvPr>
            <p:cNvSpPr txBox="1"/>
            <p:nvPr/>
          </p:nvSpPr>
          <p:spPr>
            <a:xfrm>
              <a:off x="4833986" y="2440086"/>
              <a:ext cx="29035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dirty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線形化された渦度方程式</a:t>
              </a:r>
            </a:p>
          </p:txBody>
        </p:sp>
        <p:pic>
          <p:nvPicPr>
            <p:cNvPr id="111" name="図 110">
              <a:extLst>
                <a:ext uri="{FF2B5EF4-FFF2-40B4-BE49-F238E27FC236}">
                  <a16:creationId xmlns:a16="http://schemas.microsoft.com/office/drawing/2014/main" id="{52039BD7-F35D-4BED-9EC9-38DC1EFFA57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8970" y="2839320"/>
              <a:ext cx="5008146" cy="394057"/>
            </a:xfrm>
            <a:prstGeom prst="rect">
              <a:avLst/>
            </a:prstGeom>
          </p:spPr>
        </p:pic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1A011C32-4264-4B08-9A5B-BCE86199C506}"/>
              </a:ext>
            </a:extLst>
          </p:cNvPr>
          <p:cNvGrpSpPr/>
          <p:nvPr/>
        </p:nvGrpSpPr>
        <p:grpSpPr>
          <a:xfrm>
            <a:off x="4577597" y="4781772"/>
            <a:ext cx="5151489" cy="1086048"/>
            <a:chOff x="4676485" y="4058688"/>
            <a:chExt cx="5151489" cy="1086048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244C0A83-E285-4EE9-B327-8CF6731E3272}"/>
                </a:ext>
              </a:extLst>
            </p:cNvPr>
            <p:cNvGrpSpPr/>
            <p:nvPr/>
          </p:nvGrpSpPr>
          <p:grpSpPr>
            <a:xfrm>
              <a:off x="4676485" y="4058688"/>
              <a:ext cx="5151489" cy="1086048"/>
              <a:chOff x="277261" y="4084755"/>
              <a:chExt cx="4569069" cy="1319200"/>
            </a:xfrm>
          </p:grpSpPr>
          <p:sp>
            <p:nvSpPr>
              <p:cNvPr id="32" name="正方形/長方形 31">
                <a:extLst>
                  <a:ext uri="{FF2B5EF4-FFF2-40B4-BE49-F238E27FC236}">
                    <a16:creationId xmlns:a16="http://schemas.microsoft.com/office/drawing/2014/main" id="{CEA459BD-65D4-46C8-9990-9EC66B54E5D5}"/>
                  </a:ext>
                </a:extLst>
              </p:cNvPr>
              <p:cNvSpPr/>
              <p:nvPr/>
            </p:nvSpPr>
            <p:spPr>
              <a:xfrm>
                <a:off x="277261" y="4084755"/>
                <a:ext cx="4569069" cy="1319200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2" dirty="0"/>
              </a:p>
            </p:txBody>
          </p: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D4735C9-9F63-42BB-AF09-595D0B38D1E5}"/>
                  </a:ext>
                </a:extLst>
              </p:cNvPr>
              <p:cNvSpPr txBox="1"/>
              <p:nvPr/>
            </p:nvSpPr>
            <p:spPr>
              <a:xfrm>
                <a:off x="449583" y="4229541"/>
                <a:ext cx="2051448" cy="448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solidFill>
                      <a:schemeClr val="accent1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Rayleigh </a:t>
                </a:r>
                <a:r>
                  <a:rPr lang="ja-JP" altLang="en-US" dirty="0">
                    <a:solidFill>
                      <a:schemeClr val="accent1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方程式</a:t>
                </a:r>
              </a:p>
            </p:txBody>
          </p:sp>
        </p:grpSp>
        <p:pic>
          <p:nvPicPr>
            <p:cNvPr id="114" name="図 113">
              <a:extLst>
                <a:ext uri="{FF2B5EF4-FFF2-40B4-BE49-F238E27FC236}">
                  <a16:creationId xmlns:a16="http://schemas.microsoft.com/office/drawing/2014/main" id="{BF95E9EE-A659-46A9-B5CF-F361131F6B8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9114" y="4565713"/>
              <a:ext cx="4779879" cy="403469"/>
            </a:xfrm>
            <a:prstGeom prst="rect">
              <a:avLst/>
            </a:prstGeom>
          </p:spPr>
        </p:pic>
      </p:grpSp>
      <p:grpSp>
        <p:nvGrpSpPr>
          <p:cNvPr id="167" name="グループ化 166">
            <a:extLst>
              <a:ext uri="{FF2B5EF4-FFF2-40B4-BE49-F238E27FC236}">
                <a16:creationId xmlns:a16="http://schemas.microsoft.com/office/drawing/2014/main" id="{50A1E7B8-3ED3-4CC9-A622-6915DF9C91F6}"/>
              </a:ext>
            </a:extLst>
          </p:cNvPr>
          <p:cNvGrpSpPr/>
          <p:nvPr/>
        </p:nvGrpSpPr>
        <p:grpSpPr>
          <a:xfrm>
            <a:off x="413742" y="5174383"/>
            <a:ext cx="3423820" cy="739568"/>
            <a:chOff x="294219" y="5198400"/>
            <a:chExt cx="3423820" cy="739568"/>
          </a:xfrm>
        </p:grpSpPr>
        <p:pic>
          <p:nvPicPr>
            <p:cNvPr id="153" name="図 152">
              <a:extLst>
                <a:ext uri="{FF2B5EF4-FFF2-40B4-BE49-F238E27FC236}">
                  <a16:creationId xmlns:a16="http://schemas.microsoft.com/office/drawing/2014/main" id="{677F0C07-FFDC-4631-8EC3-18445C56C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46848" y="5455068"/>
              <a:ext cx="127964" cy="211356"/>
            </a:xfrm>
            <a:prstGeom prst="rect">
              <a:avLst/>
            </a:prstGeom>
          </p:spPr>
        </p:pic>
        <p:pic>
          <p:nvPicPr>
            <p:cNvPr id="154" name="図 153">
              <a:extLst>
                <a:ext uri="{FF2B5EF4-FFF2-40B4-BE49-F238E27FC236}">
                  <a16:creationId xmlns:a16="http://schemas.microsoft.com/office/drawing/2014/main" id="{20A71D8B-9BAB-44CB-BF41-4F840626771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709395" y="5460518"/>
              <a:ext cx="166860" cy="211356"/>
            </a:xfrm>
            <a:prstGeom prst="rect">
              <a:avLst/>
            </a:prstGeom>
          </p:spPr>
        </p:pic>
        <p:grpSp>
          <p:nvGrpSpPr>
            <p:cNvPr id="166" name="グループ化 165">
              <a:extLst>
                <a:ext uri="{FF2B5EF4-FFF2-40B4-BE49-F238E27FC236}">
                  <a16:creationId xmlns:a16="http://schemas.microsoft.com/office/drawing/2014/main" id="{3C671538-7A0A-411C-8131-8F800A27C592}"/>
                </a:ext>
              </a:extLst>
            </p:cNvPr>
            <p:cNvGrpSpPr/>
            <p:nvPr/>
          </p:nvGrpSpPr>
          <p:grpSpPr>
            <a:xfrm>
              <a:off x="294219" y="5198400"/>
              <a:ext cx="3423820" cy="739568"/>
              <a:chOff x="274356" y="5168411"/>
              <a:chExt cx="3423820" cy="739568"/>
            </a:xfrm>
          </p:grpSpPr>
          <p:pic>
            <p:nvPicPr>
              <p:cNvPr id="150" name="図 149">
                <a:extLst>
                  <a:ext uri="{FF2B5EF4-FFF2-40B4-BE49-F238E27FC236}">
                    <a16:creationId xmlns:a16="http://schemas.microsoft.com/office/drawing/2014/main" id="{20B3D31F-2DDB-4EF2-99B1-9D7BC01B65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74356" y="5198399"/>
                <a:ext cx="404823" cy="185148"/>
              </a:xfrm>
              <a:prstGeom prst="rect">
                <a:avLst/>
              </a:prstGeom>
            </p:spPr>
          </p:pic>
          <p:sp>
            <p:nvSpPr>
              <p:cNvPr id="151" name="テキスト ボックス 150">
                <a:extLst>
                  <a:ext uri="{FF2B5EF4-FFF2-40B4-BE49-F238E27FC236}">
                    <a16:creationId xmlns:a16="http://schemas.microsoft.com/office/drawing/2014/main" id="{D7EDFCD6-3CFE-4E09-929D-32F1AF222565}"/>
                  </a:ext>
                </a:extLst>
              </p:cNvPr>
              <p:cNvSpPr txBox="1"/>
              <p:nvPr/>
            </p:nvSpPr>
            <p:spPr>
              <a:xfrm flipH="1">
                <a:off x="590255" y="5168411"/>
                <a:ext cx="164526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: </a:t>
                </a:r>
                <a:r>
                  <a:rPr kumimoji="1" lang="ja-JP" altLang="en-US" sz="1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基本流の</a:t>
                </a:r>
                <a:r>
                  <a:rPr kumimoji="1" lang="en-US" altLang="ja-JP" sz="1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</a:t>
                </a:r>
                <a:r>
                  <a:rPr kumimoji="1" lang="ja-JP" altLang="en-US" sz="1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成分</a:t>
                </a:r>
                <a:r>
                  <a:rPr kumimoji="1" lang="en-US" altLang="ja-JP" sz="1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, </a:t>
                </a:r>
                <a:endPara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pic>
            <p:nvPicPr>
              <p:cNvPr id="155" name="図 154">
                <a:extLst>
                  <a:ext uri="{FF2B5EF4-FFF2-40B4-BE49-F238E27FC236}">
                    <a16:creationId xmlns:a16="http://schemas.microsoft.com/office/drawing/2014/main" id="{EC03C295-2048-4984-9440-63EAA1F0F1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90417" y="5425079"/>
                <a:ext cx="388762" cy="195956"/>
              </a:xfrm>
              <a:prstGeom prst="rect">
                <a:avLst/>
              </a:prstGeom>
            </p:spPr>
          </p:pic>
          <p:sp>
            <p:nvSpPr>
              <p:cNvPr id="157" name="テキスト ボックス 156">
                <a:extLst>
                  <a:ext uri="{FF2B5EF4-FFF2-40B4-BE49-F238E27FC236}">
                    <a16:creationId xmlns:a16="http://schemas.microsoft.com/office/drawing/2014/main" id="{9373B18D-A32B-4019-B70B-524799C7D953}"/>
                  </a:ext>
                </a:extLst>
              </p:cNvPr>
              <p:cNvSpPr txBox="1"/>
              <p:nvPr/>
            </p:nvSpPr>
            <p:spPr>
              <a:xfrm flipH="1">
                <a:off x="590255" y="5407369"/>
                <a:ext cx="140169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: </a:t>
                </a:r>
                <a:r>
                  <a:rPr kumimoji="1" lang="ja-JP" altLang="en-US" sz="1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擾乱の振幅</a:t>
                </a:r>
                <a:r>
                  <a:rPr kumimoji="1" lang="en-US" altLang="ja-JP" sz="1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, </a:t>
                </a:r>
                <a:endPara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58" name="テキスト ボックス 157">
                <a:extLst>
                  <a:ext uri="{FF2B5EF4-FFF2-40B4-BE49-F238E27FC236}">
                    <a16:creationId xmlns:a16="http://schemas.microsoft.com/office/drawing/2014/main" id="{EB0B7D48-C1EA-4200-8B2F-EF72E6B807B6}"/>
                  </a:ext>
                </a:extLst>
              </p:cNvPr>
              <p:cNvSpPr txBox="1"/>
              <p:nvPr/>
            </p:nvSpPr>
            <p:spPr>
              <a:xfrm flipH="1">
                <a:off x="1769343" y="5414312"/>
                <a:ext cx="122394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: </a:t>
                </a:r>
                <a:r>
                  <a:rPr kumimoji="1" lang="ja-JP" altLang="en-US" sz="1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波数の   成分</a:t>
                </a:r>
                <a:r>
                  <a:rPr kumimoji="1" lang="en-US" altLang="ja-JP" sz="1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, </a:t>
                </a:r>
                <a:endPara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59" name="テキスト ボックス 158">
                <a:extLst>
                  <a:ext uri="{FF2B5EF4-FFF2-40B4-BE49-F238E27FC236}">
                    <a16:creationId xmlns:a16="http://schemas.microsoft.com/office/drawing/2014/main" id="{DFF639FA-8D12-4F55-B590-45486FB10656}"/>
                  </a:ext>
                </a:extLst>
              </p:cNvPr>
              <p:cNvSpPr txBox="1"/>
              <p:nvPr/>
            </p:nvSpPr>
            <p:spPr>
              <a:xfrm flipH="1">
                <a:off x="3074655" y="5387675"/>
                <a:ext cx="62352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: </a:t>
                </a:r>
                <a:r>
                  <a:rPr kumimoji="1" lang="ja-JP" altLang="en-US" sz="1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時間</a:t>
                </a:r>
                <a:r>
                  <a:rPr kumimoji="1" lang="en-US" altLang="ja-JP" sz="1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, </a:t>
                </a:r>
                <a:endPara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61" name="テキスト ボックス 160">
                <a:extLst>
                  <a:ext uri="{FF2B5EF4-FFF2-40B4-BE49-F238E27FC236}">
                    <a16:creationId xmlns:a16="http://schemas.microsoft.com/office/drawing/2014/main" id="{81E948BC-5A57-4A96-9330-ECC23F8E8930}"/>
                  </a:ext>
                </a:extLst>
              </p:cNvPr>
              <p:cNvSpPr txBox="1"/>
              <p:nvPr/>
            </p:nvSpPr>
            <p:spPr>
              <a:xfrm flipH="1">
                <a:off x="1186555" y="5630980"/>
                <a:ext cx="136405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: </a:t>
                </a:r>
                <a:r>
                  <a:rPr kumimoji="1" lang="ja-JP" altLang="en-US" sz="1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位相速度</a:t>
                </a:r>
                <a:r>
                  <a:rPr kumimoji="1" lang="en-US" altLang="ja-JP" sz="12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endPara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pic>
            <p:nvPicPr>
              <p:cNvPr id="163" name="図 162">
                <a:extLst>
                  <a:ext uri="{FF2B5EF4-FFF2-40B4-BE49-F238E27FC236}">
                    <a16:creationId xmlns:a16="http://schemas.microsoft.com/office/drawing/2014/main" id="{373CDB12-0A80-4A15-8126-8B9C360A16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45604" y="5478042"/>
                <a:ext cx="121807" cy="108757"/>
              </a:xfrm>
              <a:prstGeom prst="rect">
                <a:avLst/>
              </a:prstGeom>
            </p:spPr>
          </p:pic>
          <p:pic>
            <p:nvPicPr>
              <p:cNvPr id="164" name="図 163">
                <a:extLst>
                  <a:ext uri="{FF2B5EF4-FFF2-40B4-BE49-F238E27FC236}">
                    <a16:creationId xmlns:a16="http://schemas.microsoft.com/office/drawing/2014/main" id="{FA6AD893-E0D1-44AC-B2C2-17934FEEC8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23519" y="5231278"/>
                <a:ext cx="119014" cy="108757"/>
              </a:xfrm>
              <a:prstGeom prst="rect">
                <a:avLst/>
              </a:prstGeom>
            </p:spPr>
          </p:pic>
        </p:grpSp>
      </p:grpSp>
      <p:grpSp>
        <p:nvGrpSpPr>
          <p:cNvPr id="165" name="グループ化 164">
            <a:extLst>
              <a:ext uri="{FF2B5EF4-FFF2-40B4-BE49-F238E27FC236}">
                <a16:creationId xmlns:a16="http://schemas.microsoft.com/office/drawing/2014/main" id="{BD2F2492-D274-4948-A08A-685115E6A4FB}"/>
              </a:ext>
            </a:extLst>
          </p:cNvPr>
          <p:cNvGrpSpPr/>
          <p:nvPr/>
        </p:nvGrpSpPr>
        <p:grpSpPr>
          <a:xfrm>
            <a:off x="479443" y="4336116"/>
            <a:ext cx="2719261" cy="828446"/>
            <a:chOff x="299710" y="5055983"/>
            <a:chExt cx="2719261" cy="828446"/>
          </a:xfrm>
        </p:grpSpPr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75F3B0B4-357A-433B-A705-8D77297947A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41066" y="5354016"/>
              <a:ext cx="807510" cy="220440"/>
            </a:xfrm>
            <a:prstGeom prst="rect">
              <a:avLst/>
            </a:prstGeom>
          </p:spPr>
        </p:pic>
        <p:pic>
          <p:nvPicPr>
            <p:cNvPr id="143" name="図 142">
              <a:extLst>
                <a:ext uri="{FF2B5EF4-FFF2-40B4-BE49-F238E27FC236}">
                  <a16:creationId xmlns:a16="http://schemas.microsoft.com/office/drawing/2014/main" id="{C63709AE-99AF-42CC-AFE5-B2E2D3F49DC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299710" y="5057614"/>
              <a:ext cx="1224097" cy="218538"/>
            </a:xfrm>
            <a:prstGeom prst="rect">
              <a:avLst/>
            </a:prstGeom>
          </p:spPr>
        </p:pic>
        <p:sp>
          <p:nvSpPr>
            <p:cNvPr id="145" name="テキスト ボックス 144">
              <a:extLst>
                <a:ext uri="{FF2B5EF4-FFF2-40B4-BE49-F238E27FC236}">
                  <a16:creationId xmlns:a16="http://schemas.microsoft.com/office/drawing/2014/main" id="{A51622EA-7B8E-4129-8AD9-4DCAD22A1C09}"/>
                </a:ext>
              </a:extLst>
            </p:cNvPr>
            <p:cNvSpPr txBox="1"/>
            <p:nvPr/>
          </p:nvSpPr>
          <p:spPr>
            <a:xfrm flipH="1">
              <a:off x="1465736" y="5055983"/>
              <a:ext cx="15532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: </a:t>
              </a:r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二次元速度</a:t>
              </a:r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,</a:t>
              </a:r>
              <a:endPara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7" name="テキスト ボックス 146">
              <a:extLst>
                <a:ext uri="{FF2B5EF4-FFF2-40B4-BE49-F238E27FC236}">
                  <a16:creationId xmlns:a16="http://schemas.microsoft.com/office/drawing/2014/main" id="{91370E8C-A3C4-42EF-8487-871C90D3053C}"/>
                </a:ext>
              </a:extLst>
            </p:cNvPr>
            <p:cNvSpPr txBox="1"/>
            <p:nvPr/>
          </p:nvSpPr>
          <p:spPr>
            <a:xfrm flipH="1">
              <a:off x="1079914" y="5334671"/>
              <a:ext cx="15532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: </a:t>
              </a:r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渦度</a:t>
              </a:r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,</a:t>
              </a:r>
              <a:endPara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41" name="図 140">
              <a:extLst>
                <a:ext uri="{FF2B5EF4-FFF2-40B4-BE49-F238E27FC236}">
                  <a16:creationId xmlns:a16="http://schemas.microsoft.com/office/drawing/2014/main" id="{EE5DF45E-B95D-4D0A-9513-340841A51020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330772" y="5626510"/>
              <a:ext cx="148800" cy="205344"/>
            </a:xfrm>
            <a:prstGeom prst="rect">
              <a:avLst/>
            </a:prstGeom>
          </p:spPr>
        </p:pic>
        <p:sp>
          <p:nvSpPr>
            <p:cNvPr id="148" name="テキスト ボックス 147">
              <a:extLst>
                <a:ext uri="{FF2B5EF4-FFF2-40B4-BE49-F238E27FC236}">
                  <a16:creationId xmlns:a16="http://schemas.microsoft.com/office/drawing/2014/main" id="{4F7D1AF0-9F6B-43EE-8B1D-BF61DEE490E5}"/>
                </a:ext>
              </a:extLst>
            </p:cNvPr>
            <p:cNvSpPr txBox="1"/>
            <p:nvPr/>
          </p:nvSpPr>
          <p:spPr>
            <a:xfrm flipH="1">
              <a:off x="398693" y="5607430"/>
              <a:ext cx="10166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: </a:t>
              </a:r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圧力</a:t>
              </a:r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/</a:t>
              </a:r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密度</a:t>
              </a:r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, </a:t>
              </a:r>
              <a:endPara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69" name="四角形: 角を丸くする 168">
            <a:extLst>
              <a:ext uri="{FF2B5EF4-FFF2-40B4-BE49-F238E27FC236}">
                <a16:creationId xmlns:a16="http://schemas.microsoft.com/office/drawing/2014/main" id="{3D47AA89-7100-4FCF-8DCC-C0A96FD80D6A}"/>
              </a:ext>
            </a:extLst>
          </p:cNvPr>
          <p:cNvSpPr/>
          <p:nvPr/>
        </p:nvSpPr>
        <p:spPr>
          <a:xfrm>
            <a:off x="271660" y="4243816"/>
            <a:ext cx="3960098" cy="1717243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C71D1BAC-C004-4F35-9BC2-AE5789738043}"/>
              </a:ext>
            </a:extLst>
          </p:cNvPr>
          <p:cNvCxnSpPr>
            <a:cxnSpLocks/>
          </p:cNvCxnSpPr>
          <p:nvPr/>
        </p:nvCxnSpPr>
        <p:spPr>
          <a:xfrm>
            <a:off x="770053" y="2658209"/>
            <a:ext cx="0" cy="27179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図 22">
            <a:extLst>
              <a:ext uri="{FF2B5EF4-FFF2-40B4-BE49-F238E27FC236}">
                <a16:creationId xmlns:a16="http://schemas.microsoft.com/office/drawing/2014/main" id="{8A7AFD7E-E0A8-48E7-8FD8-1440BEE5198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2955" y="5652127"/>
            <a:ext cx="988488" cy="167994"/>
          </a:xfrm>
          <a:prstGeom prst="rect">
            <a:avLst/>
          </a:prstGeom>
        </p:spPr>
      </p:pic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2ADB6787-985E-4172-942F-7D59A3F75292}"/>
              </a:ext>
            </a:extLst>
          </p:cNvPr>
          <p:cNvGrpSpPr/>
          <p:nvPr/>
        </p:nvGrpSpPr>
        <p:grpSpPr>
          <a:xfrm>
            <a:off x="189571" y="1051481"/>
            <a:ext cx="3927525" cy="1552547"/>
            <a:chOff x="107531" y="1064128"/>
            <a:chExt cx="3927525" cy="1552547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2EE9EBC8-AF86-43B5-B901-F559D4B5470D}"/>
                </a:ext>
              </a:extLst>
            </p:cNvPr>
            <p:cNvSpPr/>
            <p:nvPr/>
          </p:nvSpPr>
          <p:spPr>
            <a:xfrm>
              <a:off x="107532" y="1064128"/>
              <a:ext cx="3927524" cy="155254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A6324A52-B59C-4BC4-87D9-27C7A6392FB0}"/>
                </a:ext>
              </a:extLst>
            </p:cNvPr>
            <p:cNvSpPr txBox="1"/>
            <p:nvPr/>
          </p:nvSpPr>
          <p:spPr>
            <a:xfrm>
              <a:off x="107531" y="1129600"/>
              <a:ext cx="38779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二次元順圧流体における基礎方程式</a:t>
              </a:r>
            </a:p>
          </p:txBody>
        </p:sp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C5B6DCCB-ED9E-4F3A-B6E6-52B87C1EE1E5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258" y="1726128"/>
              <a:ext cx="2436176" cy="244954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E040F02A-B5BA-462A-9994-7C1C4ACFF915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926" y="2287265"/>
              <a:ext cx="985168" cy="178580"/>
            </a:xfrm>
            <a:prstGeom prst="rect">
              <a:avLst/>
            </a:prstGeom>
          </p:spPr>
        </p:pic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060F8EFA-4606-4FF8-BD03-8A4F64CE9E4E}"/>
                </a:ext>
              </a:extLst>
            </p:cNvPr>
            <p:cNvSpPr txBox="1"/>
            <p:nvPr/>
          </p:nvSpPr>
          <p:spPr>
            <a:xfrm flipH="1">
              <a:off x="165493" y="1442761"/>
              <a:ext cx="14718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運動方程式</a:t>
              </a:r>
            </a:p>
          </p:txBody>
        </p: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0382EF4A-813F-4BFA-ACA7-626A2827C8AD}"/>
                </a:ext>
              </a:extLst>
            </p:cNvPr>
            <p:cNvSpPr txBox="1"/>
            <p:nvPr/>
          </p:nvSpPr>
          <p:spPr>
            <a:xfrm flipH="1">
              <a:off x="173648" y="2014751"/>
              <a:ext cx="14718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連続の式</a:t>
              </a:r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82D42FB1-1180-4393-8FB2-C52F6B267B7B}"/>
              </a:ext>
            </a:extLst>
          </p:cNvPr>
          <p:cNvGrpSpPr/>
          <p:nvPr/>
        </p:nvGrpSpPr>
        <p:grpSpPr>
          <a:xfrm>
            <a:off x="4650082" y="1325352"/>
            <a:ext cx="3951939" cy="1041118"/>
            <a:chOff x="4577597" y="1397213"/>
            <a:chExt cx="3951939" cy="1041118"/>
          </a:xfrm>
        </p:grpSpPr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F98B740B-3A6F-4DC2-A0BE-670B51E8534A}"/>
                </a:ext>
              </a:extLst>
            </p:cNvPr>
            <p:cNvGrpSpPr/>
            <p:nvPr/>
          </p:nvGrpSpPr>
          <p:grpSpPr>
            <a:xfrm>
              <a:off x="4577597" y="1397213"/>
              <a:ext cx="3951939" cy="1041118"/>
              <a:chOff x="5076029" y="1140488"/>
              <a:chExt cx="3951939" cy="1041118"/>
            </a:xfrm>
          </p:grpSpPr>
          <p:sp>
            <p:nvSpPr>
              <p:cNvPr id="82" name="テキスト ボックス 81">
                <a:extLst>
                  <a:ext uri="{FF2B5EF4-FFF2-40B4-BE49-F238E27FC236}">
                    <a16:creationId xmlns:a16="http://schemas.microsoft.com/office/drawing/2014/main" id="{235BA907-D7AE-4BBA-B63C-2758FF142E7D}"/>
                  </a:ext>
                </a:extLst>
              </p:cNvPr>
              <p:cNvSpPr txBox="1"/>
              <p:nvPr/>
            </p:nvSpPr>
            <p:spPr>
              <a:xfrm flipH="1">
                <a:off x="5076029" y="1140488"/>
                <a:ext cx="366615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400" dirty="0">
                    <a:solidFill>
                      <a:schemeClr val="accent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線形化</a:t>
                </a:r>
                <a:r>
                  <a:rPr kumimoji="1" lang="en-US" altLang="ja-JP" sz="1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: </a:t>
                </a:r>
                <a:r>
                  <a:rPr kumimoji="1" lang="ja-JP" altLang="en-US" sz="1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変数を定常部分と擾乱に分離</a:t>
                </a:r>
                <a:r>
                  <a:rPr kumimoji="1" lang="en-US" altLang="ja-JP" sz="1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</a:p>
            </p:txBody>
          </p:sp>
          <p:sp>
            <p:nvSpPr>
              <p:cNvPr id="85" name="テキスト ボックス 84">
                <a:extLst>
                  <a:ext uri="{FF2B5EF4-FFF2-40B4-BE49-F238E27FC236}">
                    <a16:creationId xmlns:a16="http://schemas.microsoft.com/office/drawing/2014/main" id="{975F440D-CDFB-49A8-A041-0C52E82AE2E2}"/>
                  </a:ext>
                </a:extLst>
              </p:cNvPr>
              <p:cNvSpPr txBox="1"/>
              <p:nvPr/>
            </p:nvSpPr>
            <p:spPr>
              <a:xfrm flipH="1">
                <a:off x="5082989" y="1664179"/>
                <a:ext cx="366615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400" dirty="0">
                    <a:solidFill>
                      <a:schemeClr val="accent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流線関数    の導入</a:t>
                </a:r>
                <a:r>
                  <a:rPr kumimoji="1" lang="en-US" altLang="ja-JP" sz="1400" dirty="0">
                    <a:solidFill>
                      <a:schemeClr val="accent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</a:p>
            </p:txBody>
          </p:sp>
          <p:pic>
            <p:nvPicPr>
              <p:cNvPr id="86" name="図 85">
                <a:extLst>
                  <a:ext uri="{FF2B5EF4-FFF2-40B4-BE49-F238E27FC236}">
                    <a16:creationId xmlns:a16="http://schemas.microsoft.com/office/drawing/2014/main" id="{F977E406-A320-4E6B-BD63-54DB9F9A9E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830982" y="1928533"/>
                <a:ext cx="3196986" cy="253073"/>
              </a:xfrm>
              <a:prstGeom prst="rect">
                <a:avLst/>
              </a:prstGeom>
            </p:spPr>
          </p:pic>
          <p:pic>
            <p:nvPicPr>
              <p:cNvPr id="87" name="図 86">
                <a:extLst>
                  <a:ext uri="{FF2B5EF4-FFF2-40B4-BE49-F238E27FC236}">
                    <a16:creationId xmlns:a16="http://schemas.microsoft.com/office/drawing/2014/main" id="{834F84E7-FC77-4C29-990B-E1E22DC53B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935758" y="1686889"/>
                <a:ext cx="182977" cy="220716"/>
              </a:xfrm>
              <a:prstGeom prst="rect">
                <a:avLst/>
              </a:prstGeom>
            </p:spPr>
          </p:pic>
        </p:grpSp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C02A1E29-2D5F-4A02-A868-706A7C526A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7281483" y="1621598"/>
              <a:ext cx="969232" cy="235615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53F447B8-DF44-4E87-8E31-0798ECB21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/>
            <a:stretch>
              <a:fillRect/>
            </a:stretch>
          </p:blipFill>
          <p:spPr>
            <a:xfrm>
              <a:off x="5270877" y="1647581"/>
              <a:ext cx="1786436" cy="2485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41298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E3DB8183-882A-4D77-AF04-A3AFD8D42E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3804" y="1082314"/>
            <a:ext cx="5312127" cy="3984096"/>
          </a:xfrm>
          <a:prstGeom prst="rect">
            <a:avLst/>
          </a:prstGeom>
        </p:spPr>
      </p:pic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0E4FCA14-4D2E-47F5-9691-E6D2515B92EB}"/>
              </a:ext>
            </a:extLst>
          </p:cNvPr>
          <p:cNvGrpSpPr/>
          <p:nvPr/>
        </p:nvGrpSpPr>
        <p:grpSpPr>
          <a:xfrm>
            <a:off x="-37373" y="248275"/>
            <a:ext cx="10014935" cy="6609725"/>
            <a:chOff x="-37373" y="248275"/>
            <a:chExt cx="10014935" cy="6609725"/>
          </a:xfrm>
        </p:grpSpPr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5893DE6B-F5AC-4BE1-BF38-E4DE8AB943E7}"/>
                </a:ext>
              </a:extLst>
            </p:cNvPr>
            <p:cNvCxnSpPr/>
            <p:nvPr/>
          </p:nvCxnSpPr>
          <p:spPr>
            <a:xfrm>
              <a:off x="-37373" y="6113997"/>
              <a:ext cx="9977563" cy="0"/>
            </a:xfrm>
            <a:prstGeom prst="line">
              <a:avLst/>
            </a:prstGeom>
            <a:ln w="412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BB38F080-2EB3-4365-91BE-BA36E6CEF056}"/>
                </a:ext>
              </a:extLst>
            </p:cNvPr>
            <p:cNvSpPr/>
            <p:nvPr/>
          </p:nvSpPr>
          <p:spPr>
            <a:xfrm>
              <a:off x="-3" y="6300969"/>
              <a:ext cx="9902825" cy="55703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2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F8342A0B-F761-4E8E-807B-7139EE054D40}"/>
                </a:ext>
              </a:extLst>
            </p:cNvPr>
            <p:cNvCxnSpPr/>
            <p:nvPr/>
          </p:nvCxnSpPr>
          <p:spPr>
            <a:xfrm>
              <a:off x="-1" y="940644"/>
              <a:ext cx="9977563" cy="0"/>
            </a:xfrm>
            <a:prstGeom prst="line">
              <a:avLst/>
            </a:prstGeom>
            <a:ln w="412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69772698-5C4A-4051-85C6-96D2084FF41E}"/>
                </a:ext>
              </a:extLst>
            </p:cNvPr>
            <p:cNvSpPr txBox="1"/>
            <p:nvPr/>
          </p:nvSpPr>
          <p:spPr>
            <a:xfrm flipH="1">
              <a:off x="278509" y="248275"/>
              <a:ext cx="7855397" cy="692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899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擾乱の成長率</a:t>
              </a:r>
            </a:p>
          </p:txBody>
        </p: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34E6602-0E7D-48DB-8BCC-2C52EB7613D1}"/>
              </a:ext>
            </a:extLst>
          </p:cNvPr>
          <p:cNvSpPr txBox="1"/>
          <p:nvPr/>
        </p:nvSpPr>
        <p:spPr>
          <a:xfrm>
            <a:off x="4425561" y="4272866"/>
            <a:ext cx="5183240" cy="842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2086" indent="-232086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ja-JP" altLang="en-US" sz="1624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ある波長より大きい波が成長する</a:t>
            </a:r>
            <a:endParaRPr lang="en-US" altLang="ja-JP" sz="1624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32086" indent="-232086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ja-JP" altLang="en-US" sz="1624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流速の変化する幅    が大きくなると</a:t>
            </a:r>
            <a:r>
              <a:rPr lang="en-US" altLang="ja-JP" sz="1624" dirty="0">
                <a:latin typeface="メイリオ" panose="020B0604030504040204" pitchFamily="50" charset="-128"/>
                <a:ea typeface="メイリオ" panose="020B0604030504040204" pitchFamily="50" charset="-128"/>
              </a:rPr>
              <a:t>, </a:t>
            </a:r>
            <a:r>
              <a:rPr lang="ja-JP" altLang="en-US" sz="1624" dirty="0">
                <a:latin typeface="メイリオ" panose="020B0604030504040204" pitchFamily="50" charset="-128"/>
                <a:ea typeface="メイリオ" panose="020B0604030504040204" pitchFamily="50" charset="-128"/>
              </a:rPr>
              <a:t>成長する波数領域が広がり</a:t>
            </a:r>
            <a:r>
              <a:rPr lang="en-US" altLang="ja-JP" sz="1624" dirty="0">
                <a:latin typeface="メイリオ" panose="020B0604030504040204" pitchFamily="50" charset="-128"/>
                <a:ea typeface="メイリオ" panose="020B0604030504040204" pitchFamily="50" charset="-128"/>
              </a:rPr>
              <a:t>, </a:t>
            </a:r>
            <a:r>
              <a:rPr lang="ja-JP" altLang="en-US" sz="1624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遠ざけると狭くなる</a:t>
            </a:r>
            <a:endParaRPr lang="en-US" altLang="ja-JP" sz="1624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32EDC8A5-87F3-4EC2-ADA8-75AF1AC79B0E}"/>
              </a:ext>
            </a:extLst>
          </p:cNvPr>
          <p:cNvGrpSpPr/>
          <p:nvPr/>
        </p:nvGrpSpPr>
        <p:grpSpPr>
          <a:xfrm>
            <a:off x="7834501" y="1181343"/>
            <a:ext cx="1774300" cy="3124651"/>
            <a:chOff x="6864909" y="1408850"/>
            <a:chExt cx="2360465" cy="4156922"/>
          </a:xfrm>
        </p:grpSpPr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0A2ACF0E-0460-4B60-A31C-B339D870A70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65917" y="1488869"/>
              <a:ext cx="2259457" cy="4076903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35BC8042-2250-4655-9A3B-5586061E94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660247" y="1408850"/>
              <a:ext cx="291690" cy="261569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86371369-9A94-4189-8817-A121C6D01A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979629" y="5272578"/>
              <a:ext cx="491665" cy="203738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7B528060-2937-4CA0-AB05-DBF1C4899F4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575486" y="3067145"/>
              <a:ext cx="529008" cy="149530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947F8798-50C5-4B5A-9435-11483877193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864909" y="3842070"/>
              <a:ext cx="684209" cy="137864"/>
            </a:xfrm>
            <a:prstGeom prst="rect">
              <a:avLst/>
            </a:prstGeom>
          </p:spPr>
        </p:pic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65CB22A3-AD95-4A43-8271-931B4EDF81F2}"/>
              </a:ext>
            </a:extLst>
          </p:cNvPr>
          <p:cNvGrpSpPr/>
          <p:nvPr/>
        </p:nvGrpSpPr>
        <p:grpSpPr>
          <a:xfrm>
            <a:off x="5004248" y="3432557"/>
            <a:ext cx="2257655" cy="321338"/>
            <a:chOff x="4436171" y="4287384"/>
            <a:chExt cx="2257655" cy="321338"/>
          </a:xfrm>
        </p:grpSpPr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3F375FE0-001C-4B22-A59B-164CF608B00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436171" y="4287384"/>
              <a:ext cx="770878" cy="319700"/>
            </a:xfrm>
            <a:prstGeom prst="rect">
              <a:avLst/>
            </a:prstGeom>
          </p:spPr>
        </p:pic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95290E7A-71C0-4AC0-A6E7-C2D2C4305C0D}"/>
                </a:ext>
              </a:extLst>
            </p:cNvPr>
            <p:cNvSpPr txBox="1"/>
            <p:nvPr/>
          </p:nvSpPr>
          <p:spPr>
            <a:xfrm>
              <a:off x="5188585" y="4300945"/>
              <a:ext cx="1505241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ja-JP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: </a:t>
              </a:r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擾乱の成長率</a:t>
              </a:r>
            </a:p>
          </p:txBody>
        </p:sp>
      </p:grpSp>
      <p:pic>
        <p:nvPicPr>
          <p:cNvPr id="34" name="図 33">
            <a:extLst>
              <a:ext uri="{FF2B5EF4-FFF2-40B4-BE49-F238E27FC236}">
                <a16:creationId xmlns:a16="http://schemas.microsoft.com/office/drawing/2014/main" id="{8A1E7D82-FF91-40BC-87C1-86A526ACAE9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108" y="1377958"/>
            <a:ext cx="2486883" cy="333362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5EDDC7CE-904D-4441-B2A9-D51C88E4CD7A}"/>
              </a:ext>
            </a:extLst>
          </p:cNvPr>
          <p:cNvGrpSpPr/>
          <p:nvPr/>
        </p:nvGrpSpPr>
        <p:grpSpPr>
          <a:xfrm>
            <a:off x="4811816" y="2261323"/>
            <a:ext cx="1611833" cy="874253"/>
            <a:chOff x="8839012" y="27216699"/>
            <a:chExt cx="3518220" cy="1908272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F1D126AB-9DF4-4254-BDC3-874E1637C0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839012" y="27216699"/>
              <a:ext cx="1504291" cy="1728961"/>
            </a:xfrm>
            <a:prstGeom prst="rect">
              <a:avLst/>
            </a:prstGeom>
          </p:spPr>
        </p:pic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F2C43233-29A2-4B3B-B252-66535A3114E3}"/>
                </a:ext>
              </a:extLst>
            </p:cNvPr>
            <p:cNvSpPr txBox="1"/>
            <p:nvPr/>
          </p:nvSpPr>
          <p:spPr>
            <a:xfrm>
              <a:off x="10485166" y="27241019"/>
              <a:ext cx="1386864" cy="6717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安定</a:t>
              </a: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B4074308-29B0-49B5-B907-FB1E92CD5A14}"/>
                </a:ext>
              </a:extLst>
            </p:cNvPr>
            <p:cNvSpPr txBox="1"/>
            <p:nvPr/>
          </p:nvSpPr>
          <p:spPr>
            <a:xfrm>
              <a:off x="10476638" y="27875336"/>
              <a:ext cx="1880594" cy="6717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中立</a:t>
              </a: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A491239A-16F3-4047-8775-6F922843E9E5}"/>
                </a:ext>
              </a:extLst>
            </p:cNvPr>
            <p:cNvSpPr txBox="1"/>
            <p:nvPr/>
          </p:nvSpPr>
          <p:spPr>
            <a:xfrm>
              <a:off x="10476641" y="28453172"/>
              <a:ext cx="1586637" cy="6717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不安定</a:t>
              </a:r>
            </a:p>
          </p:txBody>
        </p: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C9F070F-CFE0-4663-9A94-7194CE4A17D4}"/>
              </a:ext>
            </a:extLst>
          </p:cNvPr>
          <p:cNvSpPr txBox="1"/>
          <p:nvPr/>
        </p:nvSpPr>
        <p:spPr>
          <a:xfrm flipH="1">
            <a:off x="319826" y="5565632"/>
            <a:ext cx="946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 ポスターでは擾乱の空間構造を示し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, 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 波の共鳴により不安定となることを説明します</a:t>
            </a: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78E930A1-C024-438D-AF04-E05E9E786C96}"/>
              </a:ext>
            </a:extLst>
          </p:cNvPr>
          <p:cNvSpPr/>
          <p:nvPr/>
        </p:nvSpPr>
        <p:spPr>
          <a:xfrm>
            <a:off x="4851426" y="3370738"/>
            <a:ext cx="2486883" cy="440040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55" name="図 54">
            <a:extLst>
              <a:ext uri="{FF2B5EF4-FFF2-40B4-BE49-F238E27FC236}">
                <a16:creationId xmlns:a16="http://schemas.microsoft.com/office/drawing/2014/main" id="{4336CE85-61A5-4A3B-A912-A38CD8202DD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34176" y="1989800"/>
            <a:ext cx="988488" cy="167994"/>
          </a:xfrm>
          <a:prstGeom prst="rect">
            <a:avLst/>
          </a:prstGeom>
        </p:spPr>
      </p:pic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FF4337E6-D0F6-44AE-BAA9-CECDCAAA0E6E}"/>
              </a:ext>
            </a:extLst>
          </p:cNvPr>
          <p:cNvSpPr txBox="1"/>
          <p:nvPr/>
        </p:nvSpPr>
        <p:spPr>
          <a:xfrm flipH="1">
            <a:off x="5741622" y="1923954"/>
            <a:ext cx="13640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位相速度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E77C41C2-A808-46CE-8BC2-0D3DACFF85EF}"/>
              </a:ext>
            </a:extLst>
          </p:cNvPr>
          <p:cNvSpPr txBox="1"/>
          <p:nvPr/>
        </p:nvSpPr>
        <p:spPr>
          <a:xfrm flipH="1">
            <a:off x="1790891" y="5262002"/>
            <a:ext cx="14753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成長率の    依存性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9" name="図 58">
            <a:extLst>
              <a:ext uri="{FF2B5EF4-FFF2-40B4-BE49-F238E27FC236}">
                <a16:creationId xmlns:a16="http://schemas.microsoft.com/office/drawing/2014/main" id="{10E4B21F-A876-4FA3-BF00-E81FD76EAAE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510349" y="5276921"/>
            <a:ext cx="154360" cy="179391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360A22F-75CA-491E-9DDD-6B5210E004D3}"/>
              </a:ext>
            </a:extLst>
          </p:cNvPr>
          <p:cNvSpPr txBox="1"/>
          <p:nvPr/>
        </p:nvSpPr>
        <p:spPr>
          <a:xfrm flipH="1">
            <a:off x="2305883" y="5056004"/>
            <a:ext cx="6283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波長</a:t>
            </a: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47E15C5A-2A66-4014-ADDF-3897396C1AFC}"/>
              </a:ext>
            </a:extLst>
          </p:cNvPr>
          <p:cNvCxnSpPr>
            <a:cxnSpLocks/>
          </p:cNvCxnSpPr>
          <p:nvPr/>
        </p:nvCxnSpPr>
        <p:spPr>
          <a:xfrm>
            <a:off x="2774950" y="5159828"/>
            <a:ext cx="106045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AE273835-5033-459A-81E7-23B13DEA3972}"/>
              </a:ext>
            </a:extLst>
          </p:cNvPr>
          <p:cNvCxnSpPr>
            <a:cxnSpLocks/>
          </p:cNvCxnSpPr>
          <p:nvPr/>
        </p:nvCxnSpPr>
        <p:spPr>
          <a:xfrm flipH="1">
            <a:off x="1187450" y="5146679"/>
            <a:ext cx="103505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FF6710E4-F3A1-408E-A037-D27033550BA4}"/>
              </a:ext>
            </a:extLst>
          </p:cNvPr>
          <p:cNvSpPr txBox="1"/>
          <p:nvPr/>
        </p:nvSpPr>
        <p:spPr>
          <a:xfrm flipH="1">
            <a:off x="857141" y="5042806"/>
            <a:ext cx="8396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B20E784-94C0-4E7D-B713-5D20F625AA02}"/>
              </a:ext>
            </a:extLst>
          </p:cNvPr>
          <p:cNvSpPr txBox="1"/>
          <p:nvPr/>
        </p:nvSpPr>
        <p:spPr>
          <a:xfrm flipH="1">
            <a:off x="3867656" y="5055506"/>
            <a:ext cx="8396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小</a:t>
            </a:r>
          </a:p>
        </p:txBody>
      </p:sp>
      <p:pic>
        <p:nvPicPr>
          <p:cNvPr id="46" name="図 45">
            <a:extLst>
              <a:ext uri="{FF2B5EF4-FFF2-40B4-BE49-F238E27FC236}">
                <a16:creationId xmlns:a16="http://schemas.microsoft.com/office/drawing/2014/main" id="{7611A8C1-7AE0-4634-90FC-38FC086786A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918140" y="1315449"/>
            <a:ext cx="278570" cy="139703"/>
          </a:xfrm>
          <a:prstGeom prst="rect">
            <a:avLst/>
          </a:prstGeom>
        </p:spPr>
      </p:pic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5DA07B49-F27B-463F-9FCF-3DA9BC75755F}"/>
              </a:ext>
            </a:extLst>
          </p:cNvPr>
          <p:cNvCxnSpPr>
            <a:cxnSpLocks/>
          </p:cNvCxnSpPr>
          <p:nvPr/>
        </p:nvCxnSpPr>
        <p:spPr>
          <a:xfrm flipH="1">
            <a:off x="9069961" y="2484040"/>
            <a:ext cx="1" cy="526292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図 47">
            <a:extLst>
              <a:ext uri="{FF2B5EF4-FFF2-40B4-BE49-F238E27FC236}">
                <a16:creationId xmlns:a16="http://schemas.microsoft.com/office/drawing/2014/main" id="{CD42D2A4-6103-49D4-91EE-556274E1216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3480" y="2714790"/>
            <a:ext cx="162573" cy="115242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46837847-CB58-472E-91C0-40D12169DB0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96" y="4575658"/>
            <a:ext cx="229117" cy="16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317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2770</TotalTime>
  <Words>342</Words>
  <Application>Microsoft Office PowerPoint</Application>
  <PresentationFormat>ユーザー設定</PresentationFormat>
  <Paragraphs>57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理花 白濱</dc:creator>
  <cp:lastModifiedBy>理花 白濱</cp:lastModifiedBy>
  <cp:revision>48</cp:revision>
  <cp:lastPrinted>2019-02-20T07:13:01Z</cp:lastPrinted>
  <dcterms:created xsi:type="dcterms:W3CDTF">2019-02-09T12:56:38Z</dcterms:created>
  <dcterms:modified xsi:type="dcterms:W3CDTF">2019-02-20T07:56:28Z</dcterms:modified>
</cp:coreProperties>
</file>